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8" r:id="rId2"/>
    <p:sldMasterId id="2147483702" r:id="rId3"/>
    <p:sldMasterId id="2147483715" r:id="rId4"/>
    <p:sldMasterId id="2147483719" r:id="rId5"/>
    <p:sldMasterId id="2147483732" r:id="rId6"/>
    <p:sldMasterId id="2147483745" r:id="rId7"/>
  </p:sldMasterIdLst>
  <p:sldIdLst>
    <p:sldId id="261" r:id="rId8"/>
    <p:sldId id="308" r:id="rId9"/>
    <p:sldId id="262" r:id="rId10"/>
    <p:sldId id="263" r:id="rId11"/>
    <p:sldId id="311" r:id="rId12"/>
    <p:sldId id="264" r:id="rId13"/>
    <p:sldId id="269" r:id="rId14"/>
    <p:sldId id="268" r:id="rId15"/>
    <p:sldId id="267" r:id="rId16"/>
    <p:sldId id="270" r:id="rId17"/>
    <p:sldId id="312" r:id="rId18"/>
    <p:sldId id="258" r:id="rId19"/>
    <p:sldId id="316" r:id="rId20"/>
    <p:sldId id="273" r:id="rId21"/>
    <p:sldId id="275" r:id="rId22"/>
    <p:sldId id="277" r:id="rId23"/>
    <p:sldId id="319" r:id="rId24"/>
    <p:sldId id="321" r:id="rId25"/>
    <p:sldId id="322" r:id="rId26"/>
    <p:sldId id="324" r:id="rId27"/>
    <p:sldId id="284" r:id="rId28"/>
    <p:sldId id="287" r:id="rId29"/>
    <p:sldId id="288" r:id="rId30"/>
    <p:sldId id="291" r:id="rId31"/>
    <p:sldId id="325" r:id="rId32"/>
    <p:sldId id="290" r:id="rId33"/>
    <p:sldId id="327" r:id="rId34"/>
    <p:sldId id="328" r:id="rId35"/>
    <p:sldId id="294" r:id="rId36"/>
    <p:sldId id="329" r:id="rId37"/>
    <p:sldId id="331" r:id="rId38"/>
    <p:sldId id="332" r:id="rId39"/>
    <p:sldId id="333" r:id="rId40"/>
    <p:sldId id="334" r:id="rId41"/>
    <p:sldId id="305" r:id="rId42"/>
    <p:sldId id="335" r:id="rId43"/>
    <p:sldId id="336" r:id="rId44"/>
    <p:sldId id="259" r:id="rId45"/>
    <p:sldId id="26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356DCE-9ADE-4D45-9240-4978ADD10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6052C-2649-45FA-AED3-3396F18CA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05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1F4CE2-8B8C-45F1-B220-B65EB37C8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6503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687E4E2-1D71-4A11-B1E7-F4900D61B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2659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7968BB1-F0B3-414B-9D7C-1294767B0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31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356DCE-9ADE-4D45-9240-4978ADD10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9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589758-CEAE-44CF-A47E-67B9A12AB6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722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54CE9D-C380-41DD-9B15-9C9EC9D09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57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FA05B0-E0AF-437C-A4B3-CFFB987E0B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401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3542662-96A6-4B50-A7B0-F6E2AD224D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6004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D6DAC9-32FE-4C59-A90F-30E9B9513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24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589758-CEAE-44CF-A47E-67B9A12AB6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8618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C93F0A-225C-4B78-AAE7-5504BE7807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074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A5A73-E860-443C-B66E-C8B4D51882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3745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5CC5FC-2AFC-401C-96A6-6F8828C5BA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3306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6052C-2649-45FA-AED3-3396F18CA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338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1F4CE2-8B8C-45F1-B220-B65EB37C8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346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687E4E2-1D71-4A11-B1E7-F4900D61B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7643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7968BB1-F0B3-414B-9D7C-1294767B0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798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BE9367-B5C3-4FEC-B846-313B093F6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310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3866B-6CD0-4754-A770-2354541E8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851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4BEF3F-6D65-4E28-8297-7FF250FA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93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54CE9D-C380-41DD-9B15-9C9EC9D09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8772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37832-B78D-4E00-B05E-7265824F5D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572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F376EA-6790-4158-930B-F01578F540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312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EAD9D-96C8-49C7-8861-8EC8590A7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5736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7CA926-749F-4091-8900-4E0847F75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900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F4762D-A6FC-44B8-9E88-11742BD3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931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E11E5B-B301-4481-919C-503E4DD75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354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CB4C6-8BCE-4D47-A64F-E0ABEC8063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642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D771DD-F320-4C20-9FF9-8B803F11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315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B232D1-D136-4F6A-9456-10AB3BF449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803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Arial" pitchFamily="34" charset="0"/>
              <a:cs typeface="Arial" pitchFamily="34" charset="0"/>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ACE0B79C-DACE-4081-BD71-02A310B3530A}" type="datetimeFigureOut">
              <a:rPr lang="en-US"/>
              <a:pPr>
                <a:defRPr/>
              </a:pPr>
              <a:t>10/21/2021</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8845544B-F943-4777-84EE-D5218A19ACE8}" type="slidenum">
              <a:rPr lang="en-US"/>
              <a:pPr>
                <a:defRPr/>
              </a:pPr>
              <a:t>‹#›</a:t>
            </a:fld>
            <a:endParaRPr lang="en-US"/>
          </a:p>
        </p:txBody>
      </p:sp>
    </p:spTree>
    <p:extLst>
      <p:ext uri="{BB962C8B-B14F-4D97-AF65-F5344CB8AC3E}">
        <p14:creationId xmlns:p14="http://schemas.microsoft.com/office/powerpoint/2010/main" val="317110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FA05B0-E0AF-437C-A4B3-CFFB987E0B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1522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Arial" pitchFamily="34" charset="0"/>
              <a:cs typeface="Arial" pitchFamily="34" charset="0"/>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039E569D-EC74-4B55-A990-E746AFE0D20F}" type="datetimeFigureOut">
              <a:rPr lang="en-US"/>
              <a:pPr>
                <a:defRPr/>
              </a:pPr>
              <a:t>10/21/2021</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9DF1806-3B3A-4A5C-B405-4014264FA9DE}" type="slidenum">
              <a:rPr lang="en-US"/>
              <a:pPr>
                <a:defRPr/>
              </a:pPr>
              <a:t>‹#›</a:t>
            </a:fld>
            <a:endParaRPr lang="en-US"/>
          </a:p>
        </p:txBody>
      </p:sp>
    </p:spTree>
    <p:extLst>
      <p:ext uri="{BB962C8B-B14F-4D97-AF65-F5344CB8AC3E}">
        <p14:creationId xmlns:p14="http://schemas.microsoft.com/office/powerpoint/2010/main" val="3605096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82298860-A547-4A91-9488-719180CC8C12}" type="datetimeFigureOut">
              <a:rPr lang="en-US"/>
              <a:pPr>
                <a:defRPr/>
              </a:pPr>
              <a:t>10/21/2021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77EB0BB7-087F-41DC-BBE9-B7DD9384DF70}" type="slidenum">
              <a:rPr lang="en-US"/>
              <a:pPr>
                <a:defRPr/>
              </a:pPr>
              <a:t>‹#›</a:t>
            </a:fld>
            <a:endParaRPr lang="en-US"/>
          </a:p>
        </p:txBody>
      </p:sp>
    </p:spTree>
    <p:extLst>
      <p:ext uri="{BB962C8B-B14F-4D97-AF65-F5344CB8AC3E}">
        <p14:creationId xmlns:p14="http://schemas.microsoft.com/office/powerpoint/2010/main" val="424522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8D0E0-AEBB-484A-9421-1D4F50AC5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481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960FA0-8C0D-4D64-A783-D4304FA908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816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22CB44-7048-4FD9-9897-746CC8162C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292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EEC1D2-0E56-4BE3-9207-04BDD5BA30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538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3B73EC2-7235-4FD2-A606-0A47E595B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251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E4A19E-0D66-4900-96BE-C59D56727A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517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AE9E3E-940E-4A31-A890-0E71D7EFC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433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9B506B-437A-4F35-8A43-77B63C684C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50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3542662-96A6-4B50-A7B0-F6E2AD224D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370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A8475F-A173-42A0-ADC5-A78025B72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455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99E7D8-397F-415A-AD4B-C70C953C4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9609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428093-DD72-4C9B-8FA3-98FB3C990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656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52E8B8-7D9D-4D86-85E1-59FE0E888F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776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1986" name="Group 2"/>
          <p:cNvGrpSpPr>
            <a:grpSpLocks/>
          </p:cNvGrpSpPr>
          <p:nvPr/>
        </p:nvGrpSpPr>
        <p:grpSpPr bwMode="auto">
          <a:xfrm>
            <a:off x="319088" y="1752600"/>
            <a:ext cx="8824912" cy="5129213"/>
            <a:chOff x="201" y="1104"/>
            <a:chExt cx="5559" cy="3231"/>
          </a:xfrm>
        </p:grpSpPr>
        <p:sp>
          <p:nvSpPr>
            <p:cNvPr id="41987" name="Freeform 3"/>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41988" name="Freeform 4"/>
            <p:cNvSpPr>
              <a:spLocks/>
            </p:cNvSpPr>
            <p:nvPr/>
          </p:nvSpPr>
          <p:spPr bwMode="ltGray">
            <a:xfrm>
              <a:off x="528" y="2400"/>
              <a:ext cx="5232" cy="1920"/>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41989" name="Freeform 5"/>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41990" name="Freeform 6"/>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41991" name="Freeform 7"/>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41992" name="Freeform 8"/>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41993" name="Rectangle 9"/>
          <p:cNvSpPr>
            <a:spLocks noGrp="1" noChangeArrowheads="1"/>
          </p:cNvSpPr>
          <p:nvPr>
            <p:ph type="ctrTitle" sz="quarter"/>
          </p:nvPr>
        </p:nvSpPr>
        <p:spPr>
          <a:xfrm>
            <a:off x="990600" y="1905000"/>
            <a:ext cx="7772400" cy="1736725"/>
          </a:xfrm>
        </p:spPr>
        <p:txBody>
          <a:bodyPr anchor="t"/>
          <a:lstStyle>
            <a:lvl1pPr>
              <a:defRPr sz="5400"/>
            </a:lvl1pPr>
          </a:lstStyle>
          <a:p>
            <a:pPr lvl="0"/>
            <a:r>
              <a:rPr lang="en-US" noProof="0" smtClean="0"/>
              <a:t>Click to edit Master title style</a:t>
            </a:r>
          </a:p>
        </p:txBody>
      </p:sp>
      <p:sp>
        <p:nvSpPr>
          <p:cNvPr id="41994"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41995" name="Rectangle 11"/>
          <p:cNvSpPr>
            <a:spLocks noGrp="1" noChangeArrowheads="1"/>
          </p:cNvSpPr>
          <p:nvPr>
            <p:ph type="dt" sz="quarter" idx="2"/>
          </p:nvPr>
        </p:nvSpPr>
        <p:spPr>
          <a:xfrm>
            <a:off x="990600" y="6245225"/>
            <a:ext cx="1901825" cy="476250"/>
          </a:xfrm>
        </p:spPr>
        <p:txBody>
          <a:bodyPr/>
          <a:lstStyle>
            <a:lvl1pPr>
              <a:defRPr/>
            </a:lvl1pPr>
          </a:lstStyle>
          <a:p>
            <a:endParaRPr lang="en-US">
              <a:solidFill>
                <a:srgbClr val="FFFFFF"/>
              </a:solidFill>
            </a:endParaRPr>
          </a:p>
        </p:txBody>
      </p:sp>
      <p:sp>
        <p:nvSpPr>
          <p:cNvPr id="41996" name="Rectangle 12"/>
          <p:cNvSpPr>
            <a:spLocks noGrp="1" noChangeArrowheads="1"/>
          </p:cNvSpPr>
          <p:nvPr>
            <p:ph type="ftr" sz="quarter" idx="3"/>
          </p:nvPr>
        </p:nvSpPr>
        <p:spPr>
          <a:xfrm>
            <a:off x="3468688" y="6245225"/>
            <a:ext cx="2895600" cy="476250"/>
          </a:xfrm>
        </p:spPr>
        <p:txBody>
          <a:bodyPr/>
          <a:lstStyle>
            <a:lvl1pPr>
              <a:defRPr/>
            </a:lvl1pPr>
          </a:lstStyle>
          <a:p>
            <a:endParaRPr lang="en-US">
              <a:solidFill>
                <a:srgbClr val="FFFFFF"/>
              </a:solidFill>
            </a:endParaRPr>
          </a:p>
        </p:txBody>
      </p:sp>
      <p:sp>
        <p:nvSpPr>
          <p:cNvPr id="41997" name="Rectangle 13"/>
          <p:cNvSpPr>
            <a:spLocks noGrp="1" noChangeArrowheads="1"/>
          </p:cNvSpPr>
          <p:nvPr>
            <p:ph type="sldNum" sz="quarter" idx="4"/>
          </p:nvPr>
        </p:nvSpPr>
        <p:spPr/>
        <p:txBody>
          <a:bodyPr/>
          <a:lstStyle>
            <a:lvl1pPr>
              <a:defRPr/>
            </a:lvl1pPr>
          </a:lstStyle>
          <a:p>
            <a:fld id="{52DAE3C9-A535-462F-BF6D-45FB234063F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424062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1993"/>
                                        </p:tgtEl>
                                        <p:attrNameLst>
                                          <p:attrName>style.visibility</p:attrName>
                                        </p:attrNameLst>
                                      </p:cBhvr>
                                      <p:to>
                                        <p:strVal val="visible"/>
                                      </p:to>
                                    </p:set>
                                    <p:anim calcmode="lin" valueType="num">
                                      <p:cBhvr>
                                        <p:cTn id="7" dur="500" fill="hold"/>
                                        <p:tgtEl>
                                          <p:spTgt spid="41993"/>
                                        </p:tgtEl>
                                        <p:attrNameLst>
                                          <p:attrName>ppt_w</p:attrName>
                                        </p:attrNameLst>
                                      </p:cBhvr>
                                      <p:tavLst>
                                        <p:tav tm="0">
                                          <p:val>
                                            <p:fltVal val="0"/>
                                          </p:val>
                                        </p:tav>
                                        <p:tav tm="100000">
                                          <p:val>
                                            <p:strVal val="#ppt_w"/>
                                          </p:val>
                                        </p:tav>
                                      </p:tavLst>
                                    </p:anim>
                                    <p:anim calcmode="lin" valueType="num">
                                      <p:cBhvr>
                                        <p:cTn id="8" dur="500" fill="hold"/>
                                        <p:tgtEl>
                                          <p:spTgt spid="41993"/>
                                        </p:tgtEl>
                                        <p:attrNameLst>
                                          <p:attrName>ppt_h</p:attrName>
                                        </p:attrNameLst>
                                      </p:cBhvr>
                                      <p:tavLst>
                                        <p:tav tm="0">
                                          <p:val>
                                            <p:fltVal val="0"/>
                                          </p:val>
                                        </p:tav>
                                        <p:tav tm="100000">
                                          <p:val>
                                            <p:strVal val="#ppt_h"/>
                                          </p:val>
                                        </p:tav>
                                      </p:tavLst>
                                    </p:anim>
                                    <p:anim calcmode="lin" valueType="num">
                                      <p:cBhvr>
                                        <p:cTn id="9" dur="500" fill="hold"/>
                                        <p:tgtEl>
                                          <p:spTgt spid="41993"/>
                                        </p:tgtEl>
                                        <p:attrNameLst>
                                          <p:attrName>style.rotation</p:attrName>
                                        </p:attrNameLst>
                                      </p:cBhvr>
                                      <p:tavLst>
                                        <p:tav tm="0">
                                          <p:val>
                                            <p:fltVal val="360"/>
                                          </p:val>
                                        </p:tav>
                                        <p:tav tm="100000">
                                          <p:val>
                                            <p:fltVal val="0"/>
                                          </p:val>
                                        </p:tav>
                                      </p:tavLst>
                                    </p:anim>
                                    <p:animEffect transition="in" filter="fade">
                                      <p:cBhvr>
                                        <p:cTn id="10" dur="500"/>
                                        <p:tgtEl>
                                          <p:spTgt spid="4199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41994">
                                            <p:txEl>
                                              <p:pRg st="0" end="0"/>
                                            </p:txEl>
                                          </p:spTgt>
                                        </p:tgtEl>
                                        <p:attrNameLst>
                                          <p:attrName>style.visibility</p:attrName>
                                        </p:attrNameLst>
                                      </p:cBhvr>
                                      <p:to>
                                        <p:strVal val="visible"/>
                                      </p:to>
                                    </p:set>
                                    <p:anim calcmode="lin" valueType="num">
                                      <p:cBhvr>
                                        <p:cTn id="15" dur="500" fill="hold"/>
                                        <p:tgtEl>
                                          <p:spTgt spid="4199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1994">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41994">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419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p:bldP spid="41994" grpId="0" build="p">
        <p:tmplLst>
          <p:tmpl lvl="1">
            <p:tnLst>
              <p:par>
                <p:cTn presetID="49" presetClass="entr" presetSubtype="0" decel="100000" fill="hold" nodeType="clickEffect">
                  <p:stCondLst>
                    <p:cond delay="0"/>
                  </p:stCondLst>
                  <p:iterate type="lt">
                    <p:tmPct val="10000"/>
                  </p:iterate>
                  <p:childTnLst>
                    <p:set>
                      <p:cBhvr>
                        <p:cTn dur="1" fill="hold">
                          <p:stCondLst>
                            <p:cond delay="0"/>
                          </p:stCondLst>
                        </p:cTn>
                        <p:tgtEl>
                          <p:spTgt spid="41994"/>
                        </p:tgtEl>
                        <p:attrNameLst>
                          <p:attrName>style.visibility</p:attrName>
                        </p:attrNameLst>
                      </p:cBhvr>
                      <p:to>
                        <p:strVal val="visible"/>
                      </p:to>
                    </p:set>
                    <p:anim calcmode="lin" valueType="num">
                      <p:cBhvr>
                        <p:cTn dur="500" fill="hold"/>
                        <p:tgtEl>
                          <p:spTgt spid="41994"/>
                        </p:tgtEl>
                        <p:attrNameLst>
                          <p:attrName>ppt_w</p:attrName>
                        </p:attrNameLst>
                      </p:cBhvr>
                      <p:tavLst>
                        <p:tav tm="0">
                          <p:val>
                            <p:fltVal val="0"/>
                          </p:val>
                        </p:tav>
                        <p:tav tm="100000">
                          <p:val>
                            <p:strVal val="#ppt_w"/>
                          </p:val>
                        </p:tav>
                      </p:tavLst>
                    </p:anim>
                    <p:anim calcmode="lin" valueType="num">
                      <p:cBhvr>
                        <p:cTn dur="500" fill="hold"/>
                        <p:tgtEl>
                          <p:spTgt spid="41994"/>
                        </p:tgtEl>
                        <p:attrNameLst>
                          <p:attrName>ppt_h</p:attrName>
                        </p:attrNameLst>
                      </p:cBhvr>
                      <p:tavLst>
                        <p:tav tm="0">
                          <p:val>
                            <p:fltVal val="0"/>
                          </p:val>
                        </p:tav>
                        <p:tav tm="100000">
                          <p:val>
                            <p:strVal val="#ppt_h"/>
                          </p:val>
                        </p:tav>
                      </p:tavLst>
                    </p:anim>
                    <p:anim calcmode="lin" valueType="num">
                      <p:cBhvr>
                        <p:cTn dur="500" fill="hold"/>
                        <p:tgtEl>
                          <p:spTgt spid="41994"/>
                        </p:tgtEl>
                        <p:attrNameLst>
                          <p:attrName>style.rotation</p:attrName>
                        </p:attrNameLst>
                      </p:cBhvr>
                      <p:tavLst>
                        <p:tav tm="0">
                          <p:val>
                            <p:fltVal val="360"/>
                          </p:val>
                        </p:tav>
                        <p:tav tm="100000">
                          <p:val>
                            <p:fltVal val="0"/>
                          </p:val>
                        </p:tav>
                      </p:tavLst>
                    </p:anim>
                    <p:animEffect transition="in" filter="fade">
                      <p:cBhvr>
                        <p:cTn dur="500"/>
                        <p:tgtEl>
                          <p:spTgt spid="41994"/>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31AEBEC-E632-448F-BBCF-5DA7B242887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491408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80E81D9-CADD-49D2-B4DD-1F490974C08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0264142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233DE8C-BB01-4EA7-B021-D9188C9FC4A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362074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62B07CCC-C44F-45D0-81FA-099565D4AB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376767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1DEC235-0310-4E89-A0D5-52D171408B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76971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D6DAC9-32FE-4C59-A90F-30E9B9513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5308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75434C2C-907A-485A-A1D8-3CF0700330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3957890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ED61D6F-EDEC-4F9E-94BE-CC64D90280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3184540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CDF4478-4210-43D5-B38D-2F4BC6F76E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3633403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C35253B-9887-4DF4-A081-CD267B28E1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965384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C7A3C97-FF07-4730-942D-14009070461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658055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49356DCE-9ADE-4D45-9240-4978ADD10AA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5950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B589758-CEAE-44CF-A47E-67B9A12AB65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94378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7E54CE9D-C380-41DD-9B15-9C9EC9D0938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166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66FA05B0-E0AF-437C-A4B3-CFFB987E0B4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7333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23542662-96A6-4B50-A7B0-F6E2AD224D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979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C93F0A-225C-4B78-AAE7-5504BE7807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1843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CD6DAC9-32FE-4C59-A90F-30E9B9513B7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13354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1C93F0A-225C-4B78-AAE7-5504BE78073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146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98A5A73-E860-443C-B66E-C8B4D51882E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5299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C45CC5FC-2AFC-401C-96A6-6F8828C5BA0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964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C746052C-2649-45FA-AED3-3396F18CA78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629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31F4CE2-8B8C-45F1-B220-B65EB37C8F4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8278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p:bg>
      <p:bgPr>
        <a:gradFill>
          <a:gsLst>
            <a:gs pos="0">
              <a:srgbClr val="CCECFF"/>
            </a:gs>
            <a:gs pos="100000">
              <a:srgbClr val="FFFFFF"/>
            </a:gs>
          </a:gsLst>
          <a:lin ang="10800000" scaled="1"/>
        </a:gradFill>
        <a:effectLst/>
      </p:bgPr>
    </p:bg>
    <p:spTree>
      <p:nvGrpSpPr>
        <p:cNvPr id="1" name=""/>
        <p:cNvGrpSpPr/>
        <p:nvPr/>
      </p:nvGrpSpPr>
      <p:grpSpPr>
        <a:xfrm>
          <a:off x="0" y="0"/>
          <a:ext cx="0" cy="0"/>
          <a:chOff x="0" y="0"/>
          <a:chExt cx="0" cy="0"/>
        </a:xfrm>
      </p:grpSpPr>
      <p:sp>
        <p:nvSpPr>
          <p:cNvPr id="256005" name="Title 256004"/>
          <p:cNvSpPr>
            <a:spLocks noGrp="1"/>
          </p:cNvSpPr>
          <p:nvPr>
            <p:ph type="title" idx="4294967295"/>
          </p:nvPr>
        </p:nvSpPr>
        <p:spPr>
          <a:xfrm>
            <a:off x="685800" y="609600"/>
            <a:ext cx="7772400" cy="1143000"/>
          </a:xfrm>
          <a:prstGeom prst="rect">
            <a:avLst/>
          </a:prstGeom>
          <a:noFill/>
          <a:ln>
            <a:noFill/>
          </a:ln>
          <a:effectLst/>
        </p:spPr>
        <p:txBody>
          <a:bodyPr lIns="92075" tIns="46038" rIns="92075" bIns="46038" anchor="ctr"/>
          <a:lstStyle/>
          <a:p>
            <a:pPr lvl="0"/>
            <a:r>
              <a:rPr lang="en-US" altLang="en-US" dirty="0"/>
              <a:t>Click to edit Master title style</a:t>
            </a:r>
          </a:p>
        </p:txBody>
      </p:sp>
      <p:sp>
        <p:nvSpPr>
          <p:cNvPr id="256006" name="Date Placeholder 256005"/>
          <p:cNvSpPr>
            <a:spLocks noGrp="1"/>
          </p:cNvSpPr>
          <p:nvPr>
            <p:ph type="dt" sz="half" idx="2"/>
          </p:nvPr>
        </p:nvSpPr>
        <p:spPr>
          <a:xfrm>
            <a:off x="685800" y="6248400"/>
            <a:ext cx="1905000" cy="457200"/>
          </a:xfrm>
          <a:prstGeom prst="rect">
            <a:avLst/>
          </a:prstGeom>
          <a:noFill/>
          <a:ln>
            <a:noFill/>
          </a:ln>
          <a:effectLst/>
        </p:spPr>
        <p:txBody>
          <a:bodyPr lIns="92075" tIns="46038" rIns="92075" bIns="46038" anchor="ctr"/>
          <a:lstStyle/>
          <a:p>
            <a:pPr>
              <a:buClr>
                <a:srgbClr val="FFFFFF"/>
              </a:buClr>
              <a:buFont typeface="Times New Roman" charset="0"/>
            </a:pPr>
            <a:fld id="{12FF1C42-D199-3054-1080-587298610EC3}" type="datetime15">
              <a:rPr lang="en-US" altLang="en-US" sz="1400" dirty="0">
                <a:latin typeface="Times New Roman" charset="0"/>
              </a:rPr>
              <a:pPr>
                <a:buClr>
                  <a:srgbClr val="FFFFFF"/>
                </a:buClr>
                <a:buFont typeface="Times New Roman" charset="0"/>
              </a:pPr>
              <a:t>15</a:t>
            </a:fld>
            <a:endParaRPr lang="en-US" altLang="en-US" sz="1400" dirty="0">
              <a:latin typeface="Times New Roman" charset="0"/>
            </a:endParaRPr>
          </a:p>
        </p:txBody>
      </p:sp>
      <p:sp>
        <p:nvSpPr>
          <p:cNvPr id="256007" name="Footer Placeholder 256006"/>
          <p:cNvSpPr>
            <a:spLocks noGrp="1"/>
          </p:cNvSpPr>
          <p:nvPr>
            <p:ph type="ftr" sz="quarter" idx="3"/>
          </p:nvPr>
        </p:nvSpPr>
        <p:spPr>
          <a:xfrm>
            <a:off x="3124200" y="6248400"/>
            <a:ext cx="2895600" cy="457200"/>
          </a:xfrm>
          <a:prstGeom prst="rect">
            <a:avLst/>
          </a:prstGeom>
          <a:noFill/>
          <a:ln>
            <a:noFill/>
          </a:ln>
          <a:effectLst/>
        </p:spPr>
        <p:txBody>
          <a:bodyPr lIns="92075" tIns="46038" rIns="92075" bIns="46038" anchor="ctr"/>
          <a:lstStyle/>
          <a:p>
            <a:pPr algn="ctr">
              <a:buClr>
                <a:srgbClr val="FFFFFF"/>
              </a:buClr>
              <a:buFont typeface="Times New Roman" charset="0"/>
            </a:pPr>
            <a:r>
              <a:rPr lang="en-US" altLang="en-US" sz="1400" dirty="0">
                <a:latin typeface="Times New Roman" charset="0"/>
              </a:rPr>
              <a:t>*</a:t>
            </a:r>
          </a:p>
        </p:txBody>
      </p:sp>
      <p:sp>
        <p:nvSpPr>
          <p:cNvPr id="256008" name="Slide Number Placeholder 256007"/>
          <p:cNvSpPr>
            <a:spLocks noGrp="1"/>
          </p:cNvSpPr>
          <p:nvPr>
            <p:ph type="sldNum" sz="quarter" idx="4"/>
          </p:nvPr>
        </p:nvSpPr>
        <p:spPr>
          <a:xfrm>
            <a:off x="6553200" y="6248400"/>
            <a:ext cx="1905000" cy="457200"/>
          </a:xfrm>
          <a:prstGeom prst="rect">
            <a:avLst/>
          </a:prstGeom>
          <a:noFill/>
          <a:ln>
            <a:noFill/>
          </a:ln>
          <a:effectLst/>
        </p:spPr>
        <p:txBody>
          <a:bodyPr lIns="92075" tIns="46038" rIns="92075" bIns="46038" anchor="ctr"/>
          <a:lstStyle/>
          <a:p>
            <a:pPr algn="r">
              <a:buClr>
                <a:srgbClr val="FFFFFF"/>
              </a:buClr>
              <a:buFont typeface="Times New Roman" charset="0"/>
            </a:pPr>
            <a:fld id="{12FF1C42-D199-3056-1080-587298610EC3}" type="slidenum">
              <a:rPr lang="en-US" altLang="en-US" sz="1400" dirty="0">
                <a:latin typeface="Times New Roman" charset="0"/>
              </a:rPr>
              <a:pPr algn="r">
                <a:buClr>
                  <a:srgbClr val="FFFFFF"/>
                </a:buClr>
                <a:buFont typeface="Times New Roman" charset="0"/>
              </a:pPr>
              <a:t>‹#›</a:t>
            </a:fld>
            <a:endParaRPr lang="en-US" altLang="en-US" sz="1400" dirty="0">
              <a:latin typeface="Times New Roman" charset="0"/>
            </a:endParaRPr>
          </a:p>
        </p:txBody>
      </p:sp>
      <p:sp>
        <p:nvSpPr>
          <p:cNvPr id="256009" name="Text Placeholder 256008"/>
          <p:cNvSpPr>
            <a:spLocks noGrp="1"/>
          </p:cNvSpPr>
          <p:nvPr>
            <p:ph type="body" idx="1"/>
          </p:nvPr>
        </p:nvSpPr>
        <p:spPr>
          <a:xfrm>
            <a:off x="685800" y="1981200"/>
            <a:ext cx="7772400" cy="4114800"/>
          </a:xfrm>
          <a:prstGeom prst="rect">
            <a:avLst/>
          </a:prstGeom>
          <a:noFill/>
          <a:ln>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505822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A5A73-E860-443C-B66E-C8B4D51882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32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5CC5FC-2AFC-401C-96A6-6F8828C5BA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394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lgn="ct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6CCD7E6-D822-40D5-90AC-582887A9CA2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4221150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lgn="ct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6CCD7E6-D822-40D5-90AC-582887A9CA2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390745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B2CFB06-D86F-4FA5-8903-ACEB5CE74A1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16044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13" name="Date Placeholder 6"/>
          <p:cNvSpPr>
            <a:spLocks noGrp="1"/>
          </p:cNvSpPr>
          <p:nvPr>
            <p:ph type="dt" sz="half" idx="2"/>
          </p:nvPr>
        </p:nvSpPr>
        <p:spPr>
          <a:xfrm>
            <a:off x="6477000" y="76200"/>
            <a:ext cx="2514600" cy="288925"/>
          </a:xfrm>
          <a:prstGeom prst="rect">
            <a:avLst/>
          </a:prstGeom>
        </p:spPr>
        <p:txBody>
          <a:bodyPr vert="horz"/>
          <a:lstStyle>
            <a:lvl1pPr fontAlgn="auto">
              <a:spcBef>
                <a:spcPts val="0"/>
              </a:spcBef>
              <a:spcAft>
                <a:spcPts val="0"/>
              </a:spcAft>
              <a:defRPr sz="1200">
                <a:solidFill>
                  <a:srgbClr val="F0A22E">
                    <a:shade val="75000"/>
                  </a:srgbClr>
                </a:solidFill>
                <a:latin typeface="+mn-lt"/>
                <a:cs typeface="+mn-cs"/>
              </a:defRPr>
            </a:lvl1pPr>
          </a:lstStyle>
          <a:p>
            <a:pPr>
              <a:defRPr/>
            </a:pPr>
            <a:fld id="{3DD5D724-E312-4B5E-BB07-8FF20D4B493A}" type="datetimeFigureOut">
              <a:rPr lang="en-US"/>
              <a:pPr>
                <a:defRPr/>
              </a:pPr>
              <a:t>10/21/2021</a:t>
            </a:fld>
            <a:endParaRPr lang="en-US"/>
          </a:p>
        </p:txBody>
      </p:sp>
      <p:sp>
        <p:nvSpPr>
          <p:cNvPr id="14" name="Footer Placeholder 4"/>
          <p:cNvSpPr>
            <a:spLocks noGrp="1"/>
          </p:cNvSpPr>
          <p:nvPr>
            <p:ph type="ftr" sz="quarter" idx="3"/>
          </p:nvPr>
        </p:nvSpPr>
        <p:spPr>
          <a:xfrm>
            <a:off x="3124200" y="76200"/>
            <a:ext cx="3352800" cy="288925"/>
          </a:xfrm>
          <a:prstGeom prst="rect">
            <a:avLst/>
          </a:prstGeom>
        </p:spPr>
        <p:txBody>
          <a:bodyPr vert="horz"/>
          <a:lstStyle>
            <a:lvl1pPr algn="r" fontAlgn="auto">
              <a:spcBef>
                <a:spcPts val="0"/>
              </a:spcBef>
              <a:spcAft>
                <a:spcPts val="0"/>
              </a:spcAft>
              <a:defRPr sz="1200">
                <a:solidFill>
                  <a:srgbClr val="F0A22E">
                    <a:shade val="75000"/>
                  </a:srgbClr>
                </a:solidFill>
                <a:latin typeface="+mn-lt"/>
                <a:cs typeface="+mn-cs"/>
              </a:defRPr>
            </a:lvl1pPr>
          </a:lstStyle>
          <a:p>
            <a:pPr>
              <a:defRPr/>
            </a:pPr>
            <a:endParaRPr lang="en-US"/>
          </a:p>
        </p:txBody>
      </p:sp>
      <p:sp>
        <p:nvSpPr>
          <p:cNvPr id="15" name="Slide Number Placeholder 30"/>
          <p:cNvSpPr>
            <a:spLocks noGrp="1"/>
          </p:cNvSpPr>
          <p:nvPr>
            <p:ph type="sldNum" sz="quarter" idx="4"/>
          </p:nvPr>
        </p:nvSpPr>
        <p:spPr>
          <a:xfrm>
            <a:off x="8229600" y="6477000"/>
            <a:ext cx="762000" cy="244475"/>
          </a:xfrm>
          <a:prstGeom prst="rect">
            <a:avLst/>
          </a:prstGeom>
        </p:spPr>
        <p:txBody>
          <a:bodyPr vert="horz"/>
          <a:lstStyle>
            <a:lvl1pPr algn="r" fontAlgn="auto">
              <a:spcBef>
                <a:spcPts val="0"/>
              </a:spcBef>
              <a:spcAft>
                <a:spcPts val="0"/>
              </a:spcAft>
              <a:defRPr sz="1200">
                <a:solidFill>
                  <a:srgbClr val="F0A22E">
                    <a:shade val="75000"/>
                  </a:srgbClr>
                </a:solidFill>
                <a:latin typeface="+mn-lt"/>
                <a:cs typeface="+mn-cs"/>
              </a:defRPr>
            </a:lvl1pPr>
          </a:lstStyle>
          <a:p>
            <a:pPr>
              <a:defRPr/>
            </a:pPr>
            <a:fld id="{D9A1651D-7DC3-4A9B-84FE-07FFCC036CB9}" type="slidenum">
              <a:rPr lang="en-US"/>
              <a:pPr>
                <a:defRPr/>
              </a:pPr>
              <a:t>‹#›</a:t>
            </a:fld>
            <a:endParaRPr lang="en-US"/>
          </a:p>
        </p:txBody>
      </p:sp>
    </p:spTree>
    <p:extLst>
      <p:ext uri="{BB962C8B-B14F-4D97-AF65-F5344CB8AC3E}">
        <p14:creationId xmlns:p14="http://schemas.microsoft.com/office/powerpoint/2010/main" val="165048831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Arial" pitchFamily="34" charset="0"/>
          <a:ea typeface="+mj-ea"/>
          <a:cs typeface="+mj-cs"/>
        </a:defRPr>
      </a:lvl1pPr>
      <a:lvl2pPr algn="l" rtl="0" eaLnBrk="0" fontAlgn="base" hangingPunct="0">
        <a:spcBef>
          <a:spcPct val="0"/>
        </a:spcBef>
        <a:spcAft>
          <a:spcPct val="0"/>
        </a:spcAft>
        <a:defRPr sz="3600">
          <a:solidFill>
            <a:schemeClr val="tx2"/>
          </a:solidFill>
          <a:latin typeface="Arial" pitchFamily="34" charset="0"/>
        </a:defRPr>
      </a:lvl2pPr>
      <a:lvl3pPr algn="l" rtl="0" eaLnBrk="0" fontAlgn="base" hangingPunct="0">
        <a:spcBef>
          <a:spcPct val="0"/>
        </a:spcBef>
        <a:spcAft>
          <a:spcPct val="0"/>
        </a:spcAft>
        <a:defRPr sz="3600">
          <a:solidFill>
            <a:schemeClr val="tx2"/>
          </a:solidFill>
          <a:latin typeface="Arial" pitchFamily="34" charset="0"/>
        </a:defRPr>
      </a:lvl3pPr>
      <a:lvl4pPr algn="l" rtl="0" eaLnBrk="0" fontAlgn="base" hangingPunct="0">
        <a:spcBef>
          <a:spcPct val="0"/>
        </a:spcBef>
        <a:spcAft>
          <a:spcPct val="0"/>
        </a:spcAft>
        <a:defRPr sz="3600">
          <a:solidFill>
            <a:schemeClr val="tx2"/>
          </a:solidFill>
          <a:latin typeface="Arial" pitchFamily="34" charset="0"/>
        </a:defRPr>
      </a:lvl4pPr>
      <a:lvl5pPr algn="l" rtl="0" eaLnBrk="0" fontAlgn="base" hangingPunct="0">
        <a:spcBef>
          <a:spcPct val="0"/>
        </a:spcBef>
        <a:spcAft>
          <a:spcPct val="0"/>
        </a:spcAft>
        <a:defRPr sz="3600">
          <a:solidFill>
            <a:schemeClr val="tx2"/>
          </a:solidFill>
          <a:latin typeface="Arial"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Arial" pitchFamily="34" charset="0"/>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Arial" pitchFamily="34" charset="0"/>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Arial" pitchFamily="34" charset="0"/>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Arial" pitchFamily="34" charset="0"/>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Arial" pitchFamily="34" charset="0"/>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769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9769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9769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5A36CA5D-EE9C-4D10-A536-8512598D937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99202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319088" y="1828800"/>
            <a:ext cx="8824912" cy="5029200"/>
            <a:chOff x="201" y="1152"/>
            <a:chExt cx="5559" cy="3168"/>
          </a:xfrm>
        </p:grpSpPr>
        <p:sp>
          <p:nvSpPr>
            <p:cNvPr id="40963" name="Freeform 3"/>
            <p:cNvSpPr>
              <a:spLocks/>
            </p:cNvSpPr>
            <p:nvPr/>
          </p:nvSpPr>
          <p:spPr bwMode="ltGray">
            <a:xfrm>
              <a:off x="528" y="2909"/>
              <a:ext cx="5232" cy="1411"/>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40964"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Lst>
              <a:ahLst/>
              <a:cxnLst>
                <a:cxn ang="0">
                  <a:pos x="T0" y="T1"/>
                </a:cxn>
                <a:cxn ang="0">
                  <a:pos x="T2" y="T3"/>
                </a:cxn>
                <a:cxn ang="0">
                  <a:pos x="T4" y="T5"/>
                </a:cxn>
                <a:cxn ang="0">
                  <a:pos x="T6" y="T7"/>
                </a:cxn>
                <a:cxn ang="0">
                  <a:pos x="T8" y="T9"/>
                </a:cxn>
                <a:cxn ang="0">
                  <a:pos x="T10" y="T11"/>
                </a:cxn>
                <a:cxn ang="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40965" name="Freeform 5"/>
            <p:cNvSpPr>
              <a:spLocks/>
            </p:cNvSpPr>
            <p:nvPr/>
          </p:nvSpPr>
          <p:spPr bwMode="ltGray">
            <a:xfrm>
              <a:off x="528" y="2932"/>
              <a:ext cx="5232" cy="1388"/>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40966" name="Freeform 6"/>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40967" name="Freeform 7"/>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40968" name="Freeform 8"/>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40969" name="Freeform 9"/>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40970" name="Freeform 10"/>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40971" name="Rectangle 11"/>
          <p:cNvSpPr>
            <a:spLocks noGrp="1" noChangeArrowheads="1"/>
          </p:cNvSpPr>
          <p:nvPr>
            <p:ph type="dt" sz="half" idx="2"/>
          </p:nvPr>
        </p:nvSpPr>
        <p:spPr bwMode="auto">
          <a:xfrm>
            <a:off x="838200"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336699"/>
                  </a:outerShdw>
                </a:effectLst>
              </a:defRPr>
            </a:lvl1pPr>
          </a:lstStyle>
          <a:p>
            <a:pPr fontAlgn="base">
              <a:spcBef>
                <a:spcPct val="0"/>
              </a:spcBef>
              <a:spcAft>
                <a:spcPct val="0"/>
              </a:spcAft>
            </a:pPr>
            <a:endParaRPr lang="en-US" smtClean="0">
              <a:solidFill>
                <a:srgbClr val="FFFFFF"/>
              </a:solidFill>
            </a:endParaRPr>
          </a:p>
        </p:txBody>
      </p:sp>
      <p:sp>
        <p:nvSpPr>
          <p:cNvPr id="40972" name="Rectangle 12"/>
          <p:cNvSpPr>
            <a:spLocks noGrp="1" noChangeArrowheads="1"/>
          </p:cNvSpPr>
          <p:nvPr>
            <p:ph type="ftr" sz="quarter" idx="3"/>
          </p:nvPr>
        </p:nvSpPr>
        <p:spPr bwMode="auto">
          <a:xfrm>
            <a:off x="34290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336699"/>
                  </a:outerShdw>
                </a:effectLst>
              </a:defRPr>
            </a:lvl1pPr>
          </a:lstStyle>
          <a:p>
            <a:pPr fontAlgn="base">
              <a:spcBef>
                <a:spcPct val="0"/>
              </a:spcBef>
              <a:spcAft>
                <a:spcPct val="0"/>
              </a:spcAft>
            </a:pPr>
            <a:endParaRPr lang="en-US" smtClean="0">
              <a:solidFill>
                <a:srgbClr val="FFFFFF"/>
              </a:solidFill>
            </a:endParaRPr>
          </a:p>
        </p:txBody>
      </p:sp>
      <p:sp>
        <p:nvSpPr>
          <p:cNvPr id="40973" name="Rectangle 13"/>
          <p:cNvSpPr>
            <a:spLocks noGrp="1" noChangeArrowheads="1"/>
          </p:cNvSpPr>
          <p:nvPr>
            <p:ph type="sldNum" sz="quarter" idx="4"/>
          </p:nvPr>
        </p:nvSpPr>
        <p:spPr bwMode="auto">
          <a:xfrm>
            <a:off x="6937375"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336699"/>
                  </a:outerShdw>
                </a:effectLst>
              </a:defRPr>
            </a:lvl1pPr>
          </a:lstStyle>
          <a:p>
            <a:pPr fontAlgn="base">
              <a:spcBef>
                <a:spcPct val="0"/>
              </a:spcBef>
              <a:spcAft>
                <a:spcPct val="0"/>
              </a:spcAft>
            </a:pPr>
            <a:fld id="{8EED173E-006F-4668-89E1-6CE05B2EA721}" type="slidenum">
              <a:rPr lang="en-US" smtClean="0">
                <a:solidFill>
                  <a:srgbClr val="FFFFFF"/>
                </a:solidFill>
              </a:rPr>
              <a:pPr fontAlgn="base">
                <a:spcBef>
                  <a:spcPct val="0"/>
                </a:spcBef>
                <a:spcAft>
                  <a:spcPct val="0"/>
                </a:spcAft>
              </a:pPr>
              <a:t>‹#›</a:t>
            </a:fld>
            <a:endParaRPr lang="en-US" smtClean="0">
              <a:solidFill>
                <a:srgbClr val="FFFFFF"/>
              </a:solidFill>
            </a:endParaRPr>
          </a:p>
        </p:txBody>
      </p:sp>
      <p:sp>
        <p:nvSpPr>
          <p:cNvPr id="40974" name="Rectangle 14"/>
          <p:cNvSpPr>
            <a:spLocks noGrp="1" noRot="1" noChangeArrowheads="1"/>
          </p:cNvSpPr>
          <p:nvPr>
            <p:ph type="title"/>
          </p:nvPr>
        </p:nvSpPr>
        <p:spPr bwMode="auto">
          <a:xfrm>
            <a:off x="457200" y="244475"/>
            <a:ext cx="8385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75" name="Rectangle 15"/>
          <p:cNvSpPr>
            <a:spLocks noGrp="1" noRot="1" noChangeArrowheads="1"/>
          </p:cNvSpPr>
          <p:nvPr>
            <p:ph type="body" idx="1"/>
          </p:nvPr>
        </p:nvSpPr>
        <p:spPr bwMode="auto">
          <a:xfrm>
            <a:off x="838200" y="1905000"/>
            <a:ext cx="80073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254876990"/>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p:cTn id="7" dur="500" fill="hold"/>
                                        <p:tgtEl>
                                          <p:spTgt spid="40974"/>
                                        </p:tgtEl>
                                        <p:attrNameLst>
                                          <p:attrName>ppt_w</p:attrName>
                                        </p:attrNameLst>
                                      </p:cBhvr>
                                      <p:tavLst>
                                        <p:tav tm="0">
                                          <p:val>
                                            <p:fltVal val="0"/>
                                          </p:val>
                                        </p:tav>
                                        <p:tav tm="100000">
                                          <p:val>
                                            <p:strVal val="#ppt_w"/>
                                          </p:val>
                                        </p:tav>
                                      </p:tavLst>
                                    </p:anim>
                                    <p:anim calcmode="lin" valueType="num">
                                      <p:cBhvr>
                                        <p:cTn id="8" dur="500" fill="hold"/>
                                        <p:tgtEl>
                                          <p:spTgt spid="40974"/>
                                        </p:tgtEl>
                                        <p:attrNameLst>
                                          <p:attrName>ppt_h</p:attrName>
                                        </p:attrNameLst>
                                      </p:cBhvr>
                                      <p:tavLst>
                                        <p:tav tm="0">
                                          <p:val>
                                            <p:fltVal val="0"/>
                                          </p:val>
                                        </p:tav>
                                        <p:tav tm="100000">
                                          <p:val>
                                            <p:strVal val="#ppt_h"/>
                                          </p:val>
                                        </p:tav>
                                      </p:tavLst>
                                    </p:anim>
                                    <p:anim calcmode="lin" valueType="num">
                                      <p:cBhvr>
                                        <p:cTn id="9" dur="500" fill="hold"/>
                                        <p:tgtEl>
                                          <p:spTgt spid="40974"/>
                                        </p:tgtEl>
                                        <p:attrNameLst>
                                          <p:attrName>style.rotation</p:attrName>
                                        </p:attrNameLst>
                                      </p:cBhvr>
                                      <p:tavLst>
                                        <p:tav tm="0">
                                          <p:val>
                                            <p:fltVal val="360"/>
                                          </p:val>
                                        </p:tav>
                                        <p:tav tm="100000">
                                          <p:val>
                                            <p:fltVal val="0"/>
                                          </p:val>
                                        </p:tav>
                                      </p:tavLst>
                                    </p:anim>
                                    <p:animEffect transition="in" filter="fade">
                                      <p:cBhvr>
                                        <p:cTn id="10" dur="500"/>
                                        <p:tgtEl>
                                          <p:spTgt spid="409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40975">
                                            <p:txEl>
                                              <p:pRg st="0" end="0"/>
                                            </p:txEl>
                                          </p:spTgt>
                                        </p:tgtEl>
                                        <p:attrNameLst>
                                          <p:attrName>style.visibility</p:attrName>
                                        </p:attrNameLst>
                                      </p:cBhvr>
                                      <p:to>
                                        <p:strVal val="visible"/>
                                      </p:to>
                                    </p:set>
                                    <p:anim calcmode="lin" valueType="num">
                                      <p:cBhvr>
                                        <p:cTn id="15" dur="500" fill="hold"/>
                                        <p:tgtEl>
                                          <p:spTgt spid="4097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0975">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40975">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40975">
                                            <p:txEl>
                                              <p:pRg st="0" end="0"/>
                                            </p:txEl>
                                          </p:spTgt>
                                        </p:tgtEl>
                                      </p:cBhvr>
                                    </p:animEffect>
                                  </p:childTnLst>
                                </p:cTn>
                              </p:par>
                              <p:par>
                                <p:cTn id="19" presetID="49" presetClass="entr" presetSubtype="0" decel="100000" fill="hold" grpId="0" nodeType="withEffect">
                                  <p:stCondLst>
                                    <p:cond delay="0"/>
                                  </p:stCondLst>
                                  <p:iterate type="lt">
                                    <p:tmPct val="10000"/>
                                  </p:iterate>
                                  <p:childTnLst>
                                    <p:set>
                                      <p:cBhvr>
                                        <p:cTn id="20" dur="1" fill="hold">
                                          <p:stCondLst>
                                            <p:cond delay="0"/>
                                          </p:stCondLst>
                                        </p:cTn>
                                        <p:tgtEl>
                                          <p:spTgt spid="40975">
                                            <p:txEl>
                                              <p:pRg st="1" end="1"/>
                                            </p:txEl>
                                          </p:spTgt>
                                        </p:tgtEl>
                                        <p:attrNameLst>
                                          <p:attrName>style.visibility</p:attrName>
                                        </p:attrNameLst>
                                      </p:cBhvr>
                                      <p:to>
                                        <p:strVal val="visible"/>
                                      </p:to>
                                    </p:set>
                                    <p:anim calcmode="lin" valueType="num">
                                      <p:cBhvr>
                                        <p:cTn id="21" dur="500" fill="hold"/>
                                        <p:tgtEl>
                                          <p:spTgt spid="4097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0975">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40975">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40975">
                                            <p:txEl>
                                              <p:pRg st="1" end="1"/>
                                            </p:txEl>
                                          </p:spTgt>
                                        </p:tgtEl>
                                      </p:cBhvr>
                                    </p:animEffect>
                                  </p:childTnLst>
                                </p:cTn>
                              </p:par>
                              <p:par>
                                <p:cTn id="25" presetID="49" presetClass="entr" presetSubtype="0" decel="100000" fill="hold" grpId="0" nodeType="withEffect">
                                  <p:stCondLst>
                                    <p:cond delay="0"/>
                                  </p:stCondLst>
                                  <p:iterate type="lt">
                                    <p:tmPct val="10000"/>
                                  </p:iterate>
                                  <p:childTnLst>
                                    <p:set>
                                      <p:cBhvr>
                                        <p:cTn id="26" dur="1" fill="hold">
                                          <p:stCondLst>
                                            <p:cond delay="0"/>
                                          </p:stCondLst>
                                        </p:cTn>
                                        <p:tgtEl>
                                          <p:spTgt spid="40975">
                                            <p:txEl>
                                              <p:pRg st="2" end="2"/>
                                            </p:txEl>
                                          </p:spTgt>
                                        </p:tgtEl>
                                        <p:attrNameLst>
                                          <p:attrName>style.visibility</p:attrName>
                                        </p:attrNameLst>
                                      </p:cBhvr>
                                      <p:to>
                                        <p:strVal val="visible"/>
                                      </p:to>
                                    </p:set>
                                    <p:anim calcmode="lin" valueType="num">
                                      <p:cBhvr>
                                        <p:cTn id="27" dur="500" fill="hold"/>
                                        <p:tgtEl>
                                          <p:spTgt spid="40975">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0975">
                                            <p:txEl>
                                              <p:pRg st="2" end="2"/>
                                            </p:txEl>
                                          </p:spTgt>
                                        </p:tgtEl>
                                        <p:attrNameLst>
                                          <p:attrName>ppt_h</p:attrName>
                                        </p:attrNameLst>
                                      </p:cBhvr>
                                      <p:tavLst>
                                        <p:tav tm="0">
                                          <p:val>
                                            <p:fltVal val="0"/>
                                          </p:val>
                                        </p:tav>
                                        <p:tav tm="100000">
                                          <p:val>
                                            <p:strVal val="#ppt_h"/>
                                          </p:val>
                                        </p:tav>
                                      </p:tavLst>
                                    </p:anim>
                                    <p:anim calcmode="lin" valueType="num">
                                      <p:cBhvr>
                                        <p:cTn id="29" dur="500" fill="hold"/>
                                        <p:tgtEl>
                                          <p:spTgt spid="40975">
                                            <p:txEl>
                                              <p:pRg st="2" end="2"/>
                                            </p:txEl>
                                          </p:spTgt>
                                        </p:tgtEl>
                                        <p:attrNameLst>
                                          <p:attrName>style.rotation</p:attrName>
                                        </p:attrNameLst>
                                      </p:cBhvr>
                                      <p:tavLst>
                                        <p:tav tm="0">
                                          <p:val>
                                            <p:fltVal val="360"/>
                                          </p:val>
                                        </p:tav>
                                        <p:tav tm="100000">
                                          <p:val>
                                            <p:fltVal val="0"/>
                                          </p:val>
                                        </p:tav>
                                      </p:tavLst>
                                    </p:anim>
                                    <p:animEffect transition="in" filter="fade">
                                      <p:cBhvr>
                                        <p:cTn id="30" dur="500"/>
                                        <p:tgtEl>
                                          <p:spTgt spid="40975">
                                            <p:txEl>
                                              <p:pRg st="2" end="2"/>
                                            </p:txEl>
                                          </p:spTgt>
                                        </p:tgtEl>
                                      </p:cBhvr>
                                    </p:animEffect>
                                  </p:childTnLst>
                                </p:cTn>
                              </p:par>
                              <p:par>
                                <p:cTn id="31" presetID="49" presetClass="entr" presetSubtype="0" decel="100000" fill="hold" grpId="0" nodeType="withEffect">
                                  <p:stCondLst>
                                    <p:cond delay="0"/>
                                  </p:stCondLst>
                                  <p:iterate type="lt">
                                    <p:tmPct val="10000"/>
                                  </p:iterate>
                                  <p:childTnLst>
                                    <p:set>
                                      <p:cBhvr>
                                        <p:cTn id="32" dur="1" fill="hold">
                                          <p:stCondLst>
                                            <p:cond delay="0"/>
                                          </p:stCondLst>
                                        </p:cTn>
                                        <p:tgtEl>
                                          <p:spTgt spid="40975">
                                            <p:txEl>
                                              <p:pRg st="3" end="3"/>
                                            </p:txEl>
                                          </p:spTgt>
                                        </p:tgtEl>
                                        <p:attrNameLst>
                                          <p:attrName>style.visibility</p:attrName>
                                        </p:attrNameLst>
                                      </p:cBhvr>
                                      <p:to>
                                        <p:strVal val="visible"/>
                                      </p:to>
                                    </p:set>
                                    <p:anim calcmode="lin" valueType="num">
                                      <p:cBhvr>
                                        <p:cTn id="33" dur="500" fill="hold"/>
                                        <p:tgtEl>
                                          <p:spTgt spid="40975">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0975">
                                            <p:txEl>
                                              <p:pRg st="3" end="3"/>
                                            </p:txEl>
                                          </p:spTgt>
                                        </p:tgtEl>
                                        <p:attrNameLst>
                                          <p:attrName>ppt_h</p:attrName>
                                        </p:attrNameLst>
                                      </p:cBhvr>
                                      <p:tavLst>
                                        <p:tav tm="0">
                                          <p:val>
                                            <p:fltVal val="0"/>
                                          </p:val>
                                        </p:tav>
                                        <p:tav tm="100000">
                                          <p:val>
                                            <p:strVal val="#ppt_h"/>
                                          </p:val>
                                        </p:tav>
                                      </p:tavLst>
                                    </p:anim>
                                    <p:anim calcmode="lin" valueType="num">
                                      <p:cBhvr>
                                        <p:cTn id="35" dur="500" fill="hold"/>
                                        <p:tgtEl>
                                          <p:spTgt spid="40975">
                                            <p:txEl>
                                              <p:pRg st="3" end="3"/>
                                            </p:txEl>
                                          </p:spTgt>
                                        </p:tgtEl>
                                        <p:attrNameLst>
                                          <p:attrName>style.rotation</p:attrName>
                                        </p:attrNameLst>
                                      </p:cBhvr>
                                      <p:tavLst>
                                        <p:tav tm="0">
                                          <p:val>
                                            <p:fltVal val="360"/>
                                          </p:val>
                                        </p:tav>
                                        <p:tav tm="100000">
                                          <p:val>
                                            <p:fltVal val="0"/>
                                          </p:val>
                                        </p:tav>
                                      </p:tavLst>
                                    </p:anim>
                                    <p:animEffect transition="in" filter="fade">
                                      <p:cBhvr>
                                        <p:cTn id="36" dur="500"/>
                                        <p:tgtEl>
                                          <p:spTgt spid="40975">
                                            <p:txEl>
                                              <p:pRg st="3" end="3"/>
                                            </p:txEl>
                                          </p:spTgt>
                                        </p:tgtEl>
                                      </p:cBhvr>
                                    </p:animEffect>
                                  </p:childTnLst>
                                </p:cTn>
                              </p:par>
                              <p:par>
                                <p:cTn id="37" presetID="49" presetClass="entr" presetSubtype="0" decel="100000" fill="hold" grpId="0" nodeType="withEffect">
                                  <p:stCondLst>
                                    <p:cond delay="0"/>
                                  </p:stCondLst>
                                  <p:iterate type="lt">
                                    <p:tmPct val="10000"/>
                                  </p:iterate>
                                  <p:childTnLst>
                                    <p:set>
                                      <p:cBhvr>
                                        <p:cTn id="38" dur="1" fill="hold">
                                          <p:stCondLst>
                                            <p:cond delay="0"/>
                                          </p:stCondLst>
                                        </p:cTn>
                                        <p:tgtEl>
                                          <p:spTgt spid="40975">
                                            <p:txEl>
                                              <p:pRg st="4" end="4"/>
                                            </p:txEl>
                                          </p:spTgt>
                                        </p:tgtEl>
                                        <p:attrNameLst>
                                          <p:attrName>style.visibility</p:attrName>
                                        </p:attrNameLst>
                                      </p:cBhvr>
                                      <p:to>
                                        <p:strVal val="visible"/>
                                      </p:to>
                                    </p:set>
                                    <p:anim calcmode="lin" valueType="num">
                                      <p:cBhvr>
                                        <p:cTn id="39" dur="500" fill="hold"/>
                                        <p:tgtEl>
                                          <p:spTgt spid="4097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0975">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40975">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409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4" grpId="0"/>
      <p:bldP spid="40975" grpId="0" build="p">
        <p:tmplLst>
          <p:tmpl lvl="1">
            <p:tnLst>
              <p:par>
                <p:cTn presetID="49" presetClass="entr" presetSubtype="0" decel="100000" fill="hold" nodeType="clickEffect">
                  <p:stCondLst>
                    <p:cond delay="0"/>
                  </p:stCondLst>
                  <p:iterate type="lt">
                    <p:tmPct val="10000"/>
                  </p:iterate>
                  <p:childTnLst>
                    <p:set>
                      <p:cBhvr>
                        <p:cTn dur="1" fill="hold">
                          <p:stCondLst>
                            <p:cond delay="0"/>
                          </p:stCondLst>
                        </p:cTn>
                        <p:tgtEl>
                          <p:spTgt spid="40975"/>
                        </p:tgtEl>
                        <p:attrNameLst>
                          <p:attrName>style.visibility</p:attrName>
                        </p:attrNameLst>
                      </p:cBhvr>
                      <p:to>
                        <p:strVal val="visible"/>
                      </p:to>
                    </p:set>
                    <p:anim calcmode="lin" valueType="num">
                      <p:cBhvr>
                        <p:cTn dur="500" fill="hold"/>
                        <p:tgtEl>
                          <p:spTgt spid="40975"/>
                        </p:tgtEl>
                        <p:attrNameLst>
                          <p:attrName>ppt_w</p:attrName>
                        </p:attrNameLst>
                      </p:cBhvr>
                      <p:tavLst>
                        <p:tav tm="0">
                          <p:val>
                            <p:fltVal val="0"/>
                          </p:val>
                        </p:tav>
                        <p:tav tm="100000">
                          <p:val>
                            <p:strVal val="#ppt_w"/>
                          </p:val>
                        </p:tav>
                      </p:tavLst>
                    </p:anim>
                    <p:anim calcmode="lin" valueType="num">
                      <p:cBhvr>
                        <p:cTn dur="500" fill="hold"/>
                        <p:tgtEl>
                          <p:spTgt spid="40975"/>
                        </p:tgtEl>
                        <p:attrNameLst>
                          <p:attrName>ppt_h</p:attrName>
                        </p:attrNameLst>
                      </p:cBhvr>
                      <p:tavLst>
                        <p:tav tm="0">
                          <p:val>
                            <p:fltVal val="0"/>
                          </p:val>
                        </p:tav>
                        <p:tav tm="100000">
                          <p:val>
                            <p:strVal val="#ppt_h"/>
                          </p:val>
                        </p:tav>
                      </p:tavLst>
                    </p:anim>
                    <p:anim calcmode="lin" valueType="num">
                      <p:cBhvr>
                        <p:cTn dur="500" fill="hold"/>
                        <p:tgtEl>
                          <p:spTgt spid="40975"/>
                        </p:tgtEl>
                        <p:attrNameLst>
                          <p:attrName>style.rotation</p:attrName>
                        </p:attrNameLst>
                      </p:cBhvr>
                      <p:tavLst>
                        <p:tav tm="0">
                          <p:val>
                            <p:fltVal val="360"/>
                          </p:val>
                        </p:tav>
                        <p:tav tm="100000">
                          <p:val>
                            <p:fltVal val="0"/>
                          </p:val>
                        </p:tav>
                      </p:tavLst>
                    </p:anim>
                    <p:animEffect transition="in" filter="fade">
                      <p:cBhvr>
                        <p:cTn dur="500"/>
                        <p:tgtEl>
                          <p:spTgt spid="40975"/>
                        </p:tgtEl>
                      </p:cBhvr>
                    </p:animEffect>
                  </p:childTnLst>
                </p:cTn>
              </p:par>
            </p:tnLst>
          </p:tmpl>
          <p:tmpl lvl="2">
            <p:tnLst>
              <p:par>
                <p:cTn presetID="49" presetClass="entr" presetSubtype="0" decel="100000" fill="hold" nodeType="withEffect">
                  <p:stCondLst>
                    <p:cond delay="0"/>
                  </p:stCondLst>
                  <p:iterate type="lt">
                    <p:tmPct val="10000"/>
                  </p:iterate>
                  <p:childTnLst>
                    <p:set>
                      <p:cBhvr>
                        <p:cTn dur="1" fill="hold">
                          <p:stCondLst>
                            <p:cond delay="0"/>
                          </p:stCondLst>
                        </p:cTn>
                        <p:tgtEl>
                          <p:spTgt spid="40975"/>
                        </p:tgtEl>
                        <p:attrNameLst>
                          <p:attrName>style.visibility</p:attrName>
                        </p:attrNameLst>
                      </p:cBhvr>
                      <p:to>
                        <p:strVal val="visible"/>
                      </p:to>
                    </p:set>
                    <p:anim calcmode="lin" valueType="num">
                      <p:cBhvr>
                        <p:cTn dur="500" fill="hold"/>
                        <p:tgtEl>
                          <p:spTgt spid="40975"/>
                        </p:tgtEl>
                        <p:attrNameLst>
                          <p:attrName>ppt_w</p:attrName>
                        </p:attrNameLst>
                      </p:cBhvr>
                      <p:tavLst>
                        <p:tav tm="0">
                          <p:val>
                            <p:fltVal val="0"/>
                          </p:val>
                        </p:tav>
                        <p:tav tm="100000">
                          <p:val>
                            <p:strVal val="#ppt_w"/>
                          </p:val>
                        </p:tav>
                      </p:tavLst>
                    </p:anim>
                    <p:anim calcmode="lin" valueType="num">
                      <p:cBhvr>
                        <p:cTn dur="500" fill="hold"/>
                        <p:tgtEl>
                          <p:spTgt spid="40975"/>
                        </p:tgtEl>
                        <p:attrNameLst>
                          <p:attrName>ppt_h</p:attrName>
                        </p:attrNameLst>
                      </p:cBhvr>
                      <p:tavLst>
                        <p:tav tm="0">
                          <p:val>
                            <p:fltVal val="0"/>
                          </p:val>
                        </p:tav>
                        <p:tav tm="100000">
                          <p:val>
                            <p:strVal val="#ppt_h"/>
                          </p:val>
                        </p:tav>
                      </p:tavLst>
                    </p:anim>
                    <p:anim calcmode="lin" valueType="num">
                      <p:cBhvr>
                        <p:cTn dur="500" fill="hold"/>
                        <p:tgtEl>
                          <p:spTgt spid="40975"/>
                        </p:tgtEl>
                        <p:attrNameLst>
                          <p:attrName>style.rotation</p:attrName>
                        </p:attrNameLst>
                      </p:cBhvr>
                      <p:tavLst>
                        <p:tav tm="0">
                          <p:val>
                            <p:fltVal val="360"/>
                          </p:val>
                        </p:tav>
                        <p:tav tm="100000">
                          <p:val>
                            <p:fltVal val="0"/>
                          </p:val>
                        </p:tav>
                      </p:tavLst>
                    </p:anim>
                    <p:animEffect transition="in" filter="fade">
                      <p:cBhvr>
                        <p:cTn dur="500"/>
                        <p:tgtEl>
                          <p:spTgt spid="40975"/>
                        </p:tgtEl>
                      </p:cBhvr>
                    </p:animEffect>
                  </p:childTnLst>
                </p:cTn>
              </p:par>
            </p:tnLst>
          </p:tmpl>
          <p:tmpl lvl="3">
            <p:tnLst>
              <p:par>
                <p:cTn presetID="49" presetClass="entr" presetSubtype="0" decel="100000" fill="hold" nodeType="withEffect">
                  <p:stCondLst>
                    <p:cond delay="0"/>
                  </p:stCondLst>
                  <p:iterate type="lt">
                    <p:tmPct val="10000"/>
                  </p:iterate>
                  <p:childTnLst>
                    <p:set>
                      <p:cBhvr>
                        <p:cTn dur="1" fill="hold">
                          <p:stCondLst>
                            <p:cond delay="0"/>
                          </p:stCondLst>
                        </p:cTn>
                        <p:tgtEl>
                          <p:spTgt spid="40975"/>
                        </p:tgtEl>
                        <p:attrNameLst>
                          <p:attrName>style.visibility</p:attrName>
                        </p:attrNameLst>
                      </p:cBhvr>
                      <p:to>
                        <p:strVal val="visible"/>
                      </p:to>
                    </p:set>
                    <p:anim calcmode="lin" valueType="num">
                      <p:cBhvr>
                        <p:cTn dur="500" fill="hold"/>
                        <p:tgtEl>
                          <p:spTgt spid="40975"/>
                        </p:tgtEl>
                        <p:attrNameLst>
                          <p:attrName>ppt_w</p:attrName>
                        </p:attrNameLst>
                      </p:cBhvr>
                      <p:tavLst>
                        <p:tav tm="0">
                          <p:val>
                            <p:fltVal val="0"/>
                          </p:val>
                        </p:tav>
                        <p:tav tm="100000">
                          <p:val>
                            <p:strVal val="#ppt_w"/>
                          </p:val>
                        </p:tav>
                      </p:tavLst>
                    </p:anim>
                    <p:anim calcmode="lin" valueType="num">
                      <p:cBhvr>
                        <p:cTn dur="500" fill="hold"/>
                        <p:tgtEl>
                          <p:spTgt spid="40975"/>
                        </p:tgtEl>
                        <p:attrNameLst>
                          <p:attrName>ppt_h</p:attrName>
                        </p:attrNameLst>
                      </p:cBhvr>
                      <p:tavLst>
                        <p:tav tm="0">
                          <p:val>
                            <p:fltVal val="0"/>
                          </p:val>
                        </p:tav>
                        <p:tav tm="100000">
                          <p:val>
                            <p:strVal val="#ppt_h"/>
                          </p:val>
                        </p:tav>
                      </p:tavLst>
                    </p:anim>
                    <p:anim calcmode="lin" valueType="num">
                      <p:cBhvr>
                        <p:cTn dur="500" fill="hold"/>
                        <p:tgtEl>
                          <p:spTgt spid="40975"/>
                        </p:tgtEl>
                        <p:attrNameLst>
                          <p:attrName>style.rotation</p:attrName>
                        </p:attrNameLst>
                      </p:cBhvr>
                      <p:tavLst>
                        <p:tav tm="0">
                          <p:val>
                            <p:fltVal val="360"/>
                          </p:val>
                        </p:tav>
                        <p:tav tm="100000">
                          <p:val>
                            <p:fltVal val="0"/>
                          </p:val>
                        </p:tav>
                      </p:tavLst>
                    </p:anim>
                    <p:animEffect transition="in" filter="fade">
                      <p:cBhvr>
                        <p:cTn dur="500"/>
                        <p:tgtEl>
                          <p:spTgt spid="40975"/>
                        </p:tgtEl>
                      </p:cBhvr>
                    </p:animEffect>
                  </p:childTnLst>
                </p:cTn>
              </p:par>
            </p:tnLst>
          </p:tmpl>
          <p:tmpl lvl="4">
            <p:tnLst>
              <p:par>
                <p:cTn presetID="49" presetClass="entr" presetSubtype="0" decel="100000" fill="hold" nodeType="withEffect">
                  <p:stCondLst>
                    <p:cond delay="0"/>
                  </p:stCondLst>
                  <p:iterate type="lt">
                    <p:tmPct val="10000"/>
                  </p:iterate>
                  <p:childTnLst>
                    <p:set>
                      <p:cBhvr>
                        <p:cTn dur="1" fill="hold">
                          <p:stCondLst>
                            <p:cond delay="0"/>
                          </p:stCondLst>
                        </p:cTn>
                        <p:tgtEl>
                          <p:spTgt spid="40975"/>
                        </p:tgtEl>
                        <p:attrNameLst>
                          <p:attrName>style.visibility</p:attrName>
                        </p:attrNameLst>
                      </p:cBhvr>
                      <p:to>
                        <p:strVal val="visible"/>
                      </p:to>
                    </p:set>
                    <p:anim calcmode="lin" valueType="num">
                      <p:cBhvr>
                        <p:cTn dur="500" fill="hold"/>
                        <p:tgtEl>
                          <p:spTgt spid="40975"/>
                        </p:tgtEl>
                        <p:attrNameLst>
                          <p:attrName>ppt_w</p:attrName>
                        </p:attrNameLst>
                      </p:cBhvr>
                      <p:tavLst>
                        <p:tav tm="0">
                          <p:val>
                            <p:fltVal val="0"/>
                          </p:val>
                        </p:tav>
                        <p:tav tm="100000">
                          <p:val>
                            <p:strVal val="#ppt_w"/>
                          </p:val>
                        </p:tav>
                      </p:tavLst>
                    </p:anim>
                    <p:anim calcmode="lin" valueType="num">
                      <p:cBhvr>
                        <p:cTn dur="500" fill="hold"/>
                        <p:tgtEl>
                          <p:spTgt spid="40975"/>
                        </p:tgtEl>
                        <p:attrNameLst>
                          <p:attrName>ppt_h</p:attrName>
                        </p:attrNameLst>
                      </p:cBhvr>
                      <p:tavLst>
                        <p:tav tm="0">
                          <p:val>
                            <p:fltVal val="0"/>
                          </p:val>
                        </p:tav>
                        <p:tav tm="100000">
                          <p:val>
                            <p:strVal val="#ppt_h"/>
                          </p:val>
                        </p:tav>
                      </p:tavLst>
                    </p:anim>
                    <p:anim calcmode="lin" valueType="num">
                      <p:cBhvr>
                        <p:cTn dur="500" fill="hold"/>
                        <p:tgtEl>
                          <p:spTgt spid="40975"/>
                        </p:tgtEl>
                        <p:attrNameLst>
                          <p:attrName>style.rotation</p:attrName>
                        </p:attrNameLst>
                      </p:cBhvr>
                      <p:tavLst>
                        <p:tav tm="0">
                          <p:val>
                            <p:fltVal val="360"/>
                          </p:val>
                        </p:tav>
                        <p:tav tm="100000">
                          <p:val>
                            <p:fltVal val="0"/>
                          </p:val>
                        </p:tav>
                      </p:tavLst>
                    </p:anim>
                    <p:animEffect transition="in" filter="fade">
                      <p:cBhvr>
                        <p:cTn dur="500"/>
                        <p:tgtEl>
                          <p:spTgt spid="40975"/>
                        </p:tgtEl>
                      </p:cBhvr>
                    </p:animEffect>
                  </p:childTnLst>
                </p:cTn>
              </p:par>
            </p:tnLst>
          </p:tmpl>
          <p:tmpl lvl="5">
            <p:tnLst>
              <p:par>
                <p:cTn presetID="49" presetClass="entr" presetSubtype="0" decel="100000" fill="hold" nodeType="withEffect">
                  <p:stCondLst>
                    <p:cond delay="0"/>
                  </p:stCondLst>
                  <p:iterate type="lt">
                    <p:tmPct val="10000"/>
                  </p:iterate>
                  <p:childTnLst>
                    <p:set>
                      <p:cBhvr>
                        <p:cTn dur="1" fill="hold">
                          <p:stCondLst>
                            <p:cond delay="0"/>
                          </p:stCondLst>
                        </p:cTn>
                        <p:tgtEl>
                          <p:spTgt spid="40975"/>
                        </p:tgtEl>
                        <p:attrNameLst>
                          <p:attrName>style.visibility</p:attrName>
                        </p:attrNameLst>
                      </p:cBhvr>
                      <p:to>
                        <p:strVal val="visible"/>
                      </p:to>
                    </p:set>
                    <p:anim calcmode="lin" valueType="num">
                      <p:cBhvr>
                        <p:cTn dur="500" fill="hold"/>
                        <p:tgtEl>
                          <p:spTgt spid="40975"/>
                        </p:tgtEl>
                        <p:attrNameLst>
                          <p:attrName>ppt_w</p:attrName>
                        </p:attrNameLst>
                      </p:cBhvr>
                      <p:tavLst>
                        <p:tav tm="0">
                          <p:val>
                            <p:fltVal val="0"/>
                          </p:val>
                        </p:tav>
                        <p:tav tm="100000">
                          <p:val>
                            <p:strVal val="#ppt_w"/>
                          </p:val>
                        </p:tav>
                      </p:tavLst>
                    </p:anim>
                    <p:anim calcmode="lin" valueType="num">
                      <p:cBhvr>
                        <p:cTn dur="500" fill="hold"/>
                        <p:tgtEl>
                          <p:spTgt spid="40975"/>
                        </p:tgtEl>
                        <p:attrNameLst>
                          <p:attrName>ppt_h</p:attrName>
                        </p:attrNameLst>
                      </p:cBhvr>
                      <p:tavLst>
                        <p:tav tm="0">
                          <p:val>
                            <p:fltVal val="0"/>
                          </p:val>
                        </p:tav>
                        <p:tav tm="100000">
                          <p:val>
                            <p:strVal val="#ppt_h"/>
                          </p:val>
                        </p:tav>
                      </p:tavLst>
                    </p:anim>
                    <p:anim calcmode="lin" valueType="num">
                      <p:cBhvr>
                        <p:cTn dur="500" fill="hold"/>
                        <p:tgtEl>
                          <p:spTgt spid="40975"/>
                        </p:tgtEl>
                        <p:attrNameLst>
                          <p:attrName>style.rotation</p:attrName>
                        </p:attrNameLst>
                      </p:cBhvr>
                      <p:tavLst>
                        <p:tav tm="0">
                          <p:val>
                            <p:fltVal val="360"/>
                          </p:val>
                        </p:tav>
                        <p:tav tm="100000">
                          <p:val>
                            <p:fltVal val="0"/>
                          </p:val>
                        </p:tav>
                      </p:tavLst>
                    </p:anim>
                    <p:animEffect transition="in" filter="fade">
                      <p:cBhvr>
                        <p:cTn dur="500"/>
                        <p:tgtEl>
                          <p:spTgt spid="40975"/>
                        </p:tgtEl>
                      </p:cBhvr>
                    </p:animEffect>
                  </p:childTnLst>
                </p:cTn>
              </p:par>
            </p:tnLst>
          </p:tmpl>
        </p:tmplLst>
      </p:bldP>
    </p:bldLst>
  </p:timing>
  <p:txStyles>
    <p:titleStyle>
      <a:lvl1pPr algn="l" rtl="0" fontAlgn="base">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FFFFFF"/>
            </a:outerShdw>
          </a:effectLst>
          <a:latin typeface="Arial Black" pitchFamily="34" charset="0"/>
        </a:defRPr>
      </a:lvl2pPr>
      <a:lvl3pPr algn="l" rtl="0" fontAlgn="base">
        <a:spcBef>
          <a:spcPct val="0"/>
        </a:spcBef>
        <a:spcAft>
          <a:spcPct val="0"/>
        </a:spcAft>
        <a:defRPr sz="4400" b="1">
          <a:solidFill>
            <a:schemeClr val="tx2"/>
          </a:solidFill>
          <a:effectLst>
            <a:outerShdw blurRad="38100" dist="38100" dir="2700000" algn="tl">
              <a:srgbClr val="FFFFFF"/>
            </a:outerShdw>
          </a:effectLst>
          <a:latin typeface="Arial Black" pitchFamily="34" charset="0"/>
        </a:defRPr>
      </a:lvl3pPr>
      <a:lvl4pPr algn="l" rtl="0" fontAlgn="base">
        <a:spcBef>
          <a:spcPct val="0"/>
        </a:spcBef>
        <a:spcAft>
          <a:spcPct val="0"/>
        </a:spcAft>
        <a:defRPr sz="4400" b="1">
          <a:solidFill>
            <a:schemeClr val="tx2"/>
          </a:solidFill>
          <a:effectLst>
            <a:outerShdw blurRad="38100" dist="38100" dir="2700000" algn="tl">
              <a:srgbClr val="FFFFFF"/>
            </a:outerShdw>
          </a:effectLst>
          <a:latin typeface="Arial Black" pitchFamily="34" charset="0"/>
        </a:defRPr>
      </a:lvl4pPr>
      <a:lvl5pPr algn="l" rtl="0" fontAlgn="base">
        <a:spcBef>
          <a:spcPct val="0"/>
        </a:spcBef>
        <a:spcAft>
          <a:spcPct val="0"/>
        </a:spcAft>
        <a:defRPr sz="4400" b="1">
          <a:solidFill>
            <a:schemeClr val="tx2"/>
          </a:solidFill>
          <a:effectLst>
            <a:outerShdw blurRad="38100" dist="38100" dir="2700000" algn="tl">
              <a:srgbClr val="FFFFFF"/>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FFFFFF"/>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FFFFFF"/>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FFFFFF"/>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FFFFFF"/>
            </a:outerShdw>
          </a:effectLst>
          <a:latin typeface="Arial Black" pitchFamily="34" charset="0"/>
        </a:defRPr>
      </a:lvl9pPr>
    </p:titleStyle>
    <p:bodyStyle>
      <a:lvl1pPr marL="342900" indent="-342900" algn="l" rtl="0"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336699"/>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336699"/>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336699"/>
            </a:outerShdw>
          </a:effectLst>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336699"/>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336699"/>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336699"/>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336699"/>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336699"/>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3366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smtClean="0">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ctr" fontAlgn="base">
              <a:spcBef>
                <a:spcPct val="0"/>
              </a:spcBef>
              <a:spcAft>
                <a:spcPct val="0"/>
              </a:spcAft>
            </a:pPr>
            <a:endParaRPr lang="en-US" smtClean="0">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86CCD7E6-D822-40D5-90AC-582887A9CA2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1930139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hyperlink" Target="http://images.google.com.vn/imgres?imgurl=http://upload.wikimedia.org/wikipedia/commons/thumb/f/fe/Flag_of_Algeria_(bordered).svg/800px-Flag_of_Algeria_(bordered).svg.png&amp;imgrefurl=http://vi.wikipedia.org/wiki/T%E1%BA%ADp_tin:Flag_of_Algeria_(bordered).svg&amp;usg=__OHYfpON1fKkyZbBwabiOrLAaRdo=&amp;h=542&amp;w=800&amp;sz=16&amp;hl=vi&amp;start=4&amp;um=1&amp;tbnid=c-qeHrhLqiH-nM:&amp;tbnh=97&amp;tbnw=143&amp;prev=/images?q=c%E1%BB%9D++angeria&amp;hl=vi&amp;sa=G&amp;um=1" TargetMode="External"/><Relationship Id="rId2" Type="http://schemas.openxmlformats.org/officeDocument/2006/relationships/image" Target="../media/image10.jpeg"/><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hyperlink" Target="http://resource4business.drivehq.com/geo/eg.html" TargetMode="Externa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7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jpe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gif"/><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3.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18.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2.png"/><Relationship Id="rId1" Type="http://schemas.openxmlformats.org/officeDocument/2006/relationships/slideLayout" Target="../slideLayouts/slideLayout65.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hyperlink" Target="http://www.onthi.com/?a=OT&amp;ot=LT&amp;hdn_lt_id=1001" TargetMode="Externa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hyperlink" Target="http://vi.wikipedia.org/wiki/T%E1%BA%ADp_tin:Coat_of_arms_of_South_Africa.gif" TargetMode="External"/><Relationship Id="rId2" Type="http://schemas.openxmlformats.org/officeDocument/2006/relationships/image" Target="../media/image34.jpeg"/><Relationship Id="rId1" Type="http://schemas.openxmlformats.org/officeDocument/2006/relationships/slideLayout" Target="../slideLayouts/slideLayout6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hyperlink" Target="http://images.google.com.vn/imgres?imgurl=http://upload.wikimedia.org/wikipedia/commons/thumb/f/fe/Flag_of_Algeria_(bordered).svg/800px-Flag_of_Algeria_(bordered).svg.png&amp;imgrefurl=http://vi.wikipedia.org/wiki/T%E1%BA%ADp_tin:Flag_of_Algeria_(bordered).svg&amp;usg=__OHYfpON1fKkyZbBwabiOrLAaRdo=&amp;h=542&amp;w=800&amp;sz=16&amp;hl=vi&amp;start=4&amp;um=1&amp;tbnid=c-qeHrhLqiH-nM:&amp;tbnh=97&amp;tbnw=143&amp;prev=/images?q=c%E1%BB%9D++angeria&amp;hl=vi&amp;sa=G&amp;um=1" TargetMode="External"/><Relationship Id="rId7"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hyperlink" Target="http://resource4business.drivehq.com/geo/eg.html"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4.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1430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vi-VN" sz="2800" b="1" smtClean="0">
                <a:solidFill>
                  <a:srgbClr val="000000"/>
                </a:solidFill>
                <a:latin typeface="Times New Roman" pitchFamily="18" charset="0"/>
                <a:cs typeface="Times New Roman" pitchFamily="18" charset="0"/>
              </a:rPr>
              <a:t>KIỂM TRA BÀI C</a:t>
            </a:r>
            <a:r>
              <a:rPr lang="en-US" sz="2800" b="1" smtClean="0">
                <a:solidFill>
                  <a:srgbClr val="000000"/>
                </a:solidFill>
                <a:latin typeface="Times New Roman" pitchFamily="18" charset="0"/>
                <a:cs typeface="Times New Roman" pitchFamily="18" charset="0"/>
              </a:rPr>
              <a:t>Ũ: </a:t>
            </a:r>
          </a:p>
          <a:p>
            <a:pPr algn="ctr" eaLnBrk="1" fontAlgn="base" hangingPunct="1">
              <a:spcBef>
                <a:spcPct val="0"/>
              </a:spcBef>
              <a:spcAft>
                <a:spcPct val="0"/>
              </a:spcAft>
            </a:pPr>
            <a:r>
              <a:rPr lang="en-US" sz="2800" b="1" smtClean="0">
                <a:solidFill>
                  <a:srgbClr val="00B0F0"/>
                </a:solidFill>
                <a:latin typeface="Times New Roman" pitchFamily="18" charset="0"/>
                <a:cs typeface="Times New Roman" pitchFamily="18" charset="0"/>
              </a:rPr>
              <a:t>HÌNH SAU NÓI LÊN ĐIỀU GÌ?</a:t>
            </a:r>
          </a:p>
        </p:txBody>
      </p:sp>
      <p:pic>
        <p:nvPicPr>
          <p:cNvPr id="5" name="Picture 15" descr="c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467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25 năm Ngày Việt Nam gia nhập ASEAN (28/7/1995 – 28/7/2020): Khoảnh khắc  Brunei 1995 - chào mừng Việt Nam gia nhập ngôi nhà chung ASEAN - Ảnh chuyên  đề - Thông tấn xã Việt Nam (TTX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04034"/>
            <a:ext cx="8077200" cy="475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514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SU9-B6-H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4572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304800" y="2133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172" name="Text Box 6"/>
          <p:cNvSpPr txBox="1">
            <a:spLocks noChangeArrowheads="1"/>
          </p:cNvSpPr>
          <p:nvPr/>
        </p:nvSpPr>
        <p:spPr bwMode="auto">
          <a:xfrm>
            <a:off x="381000" y="2590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17418" name="Text Box 10"/>
          <p:cNvSpPr txBox="1">
            <a:spLocks noChangeArrowheads="1"/>
          </p:cNvSpPr>
          <p:nvPr/>
        </p:nvSpPr>
        <p:spPr bwMode="auto">
          <a:xfrm>
            <a:off x="-838200" y="2909888"/>
            <a:ext cx="411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9886" name="AutoShape 14"/>
          <p:cNvSpPr>
            <a:spLocks noChangeArrowheads="1"/>
          </p:cNvSpPr>
          <p:nvPr/>
        </p:nvSpPr>
        <p:spPr bwMode="auto">
          <a:xfrm>
            <a:off x="2755900" y="2201863"/>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9889" name="AutoShape 17"/>
          <p:cNvSpPr>
            <a:spLocks noChangeArrowheads="1"/>
          </p:cNvSpPr>
          <p:nvPr/>
        </p:nvSpPr>
        <p:spPr bwMode="auto">
          <a:xfrm>
            <a:off x="914400" y="1968500"/>
            <a:ext cx="381000" cy="3048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17430" name="Text Box 22"/>
          <p:cNvSpPr txBox="1">
            <a:spLocks noChangeArrowheads="1"/>
          </p:cNvSpPr>
          <p:nvPr/>
        </p:nvSpPr>
        <p:spPr bwMode="auto">
          <a:xfrm>
            <a:off x="4828381" y="974148"/>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000" b="1" dirty="0">
                <a:solidFill>
                  <a:srgbClr val="0070C0"/>
                </a:solidFill>
              </a:rPr>
              <a:t>- Ai </a:t>
            </a:r>
            <a:r>
              <a:rPr lang="en-US" sz="2000" b="1" dirty="0" err="1">
                <a:solidFill>
                  <a:srgbClr val="0070C0"/>
                </a:solidFill>
              </a:rPr>
              <a:t>Cập</a:t>
            </a:r>
            <a:r>
              <a:rPr lang="en-US" sz="2000" b="1" dirty="0">
                <a:solidFill>
                  <a:srgbClr val="0070C0"/>
                </a:solidFill>
              </a:rPr>
              <a:t> </a:t>
            </a:r>
            <a:r>
              <a:rPr lang="en-US" sz="2000" b="1" dirty="0" err="1">
                <a:solidFill>
                  <a:srgbClr val="0070C0"/>
                </a:solidFill>
              </a:rPr>
              <a:t>nổ</a:t>
            </a:r>
            <a:r>
              <a:rPr lang="en-US" sz="2000" b="1" dirty="0">
                <a:solidFill>
                  <a:srgbClr val="0070C0"/>
                </a:solidFill>
              </a:rPr>
              <a:t> </a:t>
            </a:r>
            <a:r>
              <a:rPr lang="en-US" sz="2000" b="1" dirty="0" err="1">
                <a:solidFill>
                  <a:srgbClr val="0070C0"/>
                </a:solidFill>
              </a:rPr>
              <a:t>ra</a:t>
            </a:r>
            <a:r>
              <a:rPr lang="en-US" sz="2000" b="1" dirty="0">
                <a:solidFill>
                  <a:srgbClr val="0070C0"/>
                </a:solidFill>
              </a:rPr>
              <a:t> </a:t>
            </a:r>
            <a:r>
              <a:rPr lang="en-US" sz="2000" b="1" dirty="0" err="1">
                <a:solidFill>
                  <a:srgbClr val="0070C0"/>
                </a:solidFill>
              </a:rPr>
              <a:t>cuộc</a:t>
            </a:r>
            <a:r>
              <a:rPr lang="en-US" sz="2000" b="1" dirty="0">
                <a:solidFill>
                  <a:srgbClr val="0070C0"/>
                </a:solidFill>
              </a:rPr>
              <a:t> </a:t>
            </a:r>
            <a:r>
              <a:rPr lang="en-US" sz="2000" b="1" dirty="0" err="1">
                <a:solidFill>
                  <a:srgbClr val="0070C0"/>
                </a:solidFill>
              </a:rPr>
              <a:t>đảo</a:t>
            </a:r>
            <a:r>
              <a:rPr lang="en-US" sz="2000" b="1" dirty="0">
                <a:solidFill>
                  <a:srgbClr val="0070C0"/>
                </a:solidFill>
              </a:rPr>
              <a:t> </a:t>
            </a:r>
            <a:r>
              <a:rPr lang="en-US" sz="2000" b="1" dirty="0" err="1">
                <a:solidFill>
                  <a:srgbClr val="0070C0"/>
                </a:solidFill>
              </a:rPr>
              <a:t>chính</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chế</a:t>
            </a:r>
            <a:r>
              <a:rPr lang="en-US" sz="2000" b="1" dirty="0">
                <a:solidFill>
                  <a:srgbClr val="0070C0"/>
                </a:solidFill>
              </a:rPr>
              <a:t> </a:t>
            </a:r>
            <a:r>
              <a:rPr lang="en-US" sz="2000" b="1" dirty="0" err="1">
                <a:solidFill>
                  <a:srgbClr val="0070C0"/>
                </a:solidFill>
              </a:rPr>
              <a:t>độ</a:t>
            </a:r>
            <a:r>
              <a:rPr lang="en-US" sz="2000" b="1" dirty="0">
                <a:solidFill>
                  <a:srgbClr val="0070C0"/>
                </a:solidFill>
              </a:rPr>
              <a:t> </a:t>
            </a:r>
            <a:r>
              <a:rPr lang="en-US" sz="2000" b="1" dirty="0" err="1">
                <a:solidFill>
                  <a:srgbClr val="0070C0"/>
                </a:solidFill>
              </a:rPr>
              <a:t>quân</a:t>
            </a:r>
            <a:r>
              <a:rPr lang="en-US" sz="2000" b="1" dirty="0">
                <a:solidFill>
                  <a:srgbClr val="0070C0"/>
                </a:solidFill>
              </a:rPr>
              <a:t> </a:t>
            </a:r>
            <a:r>
              <a:rPr lang="en-US" sz="2000" b="1" dirty="0" err="1" smtClean="0">
                <a:solidFill>
                  <a:srgbClr val="0070C0"/>
                </a:solidFill>
              </a:rPr>
              <a:t>chủ</a:t>
            </a:r>
            <a:r>
              <a:rPr lang="en-US" sz="2000" b="1" dirty="0" smtClean="0">
                <a:solidFill>
                  <a:srgbClr val="0070C0"/>
                </a:solidFill>
              </a:rPr>
              <a:t> (1952)</a:t>
            </a:r>
            <a:endParaRPr lang="en-US" sz="2000" b="1" dirty="0">
              <a:solidFill>
                <a:srgbClr val="0070C0"/>
              </a:solidFill>
            </a:endParaRPr>
          </a:p>
        </p:txBody>
      </p:sp>
      <p:sp>
        <p:nvSpPr>
          <p:cNvPr id="17431" name="Text Box 23"/>
          <p:cNvSpPr txBox="1">
            <a:spLocks noChangeArrowheads="1"/>
          </p:cNvSpPr>
          <p:nvPr/>
        </p:nvSpPr>
        <p:spPr bwMode="auto">
          <a:xfrm>
            <a:off x="4752181" y="1766887"/>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000" b="1" dirty="0">
                <a:solidFill>
                  <a:srgbClr val="0070C0"/>
                </a:solidFill>
              </a:rPr>
              <a:t>- An–</a:t>
            </a:r>
            <a:r>
              <a:rPr lang="en-US" sz="2000" b="1" dirty="0" err="1">
                <a:solidFill>
                  <a:srgbClr val="0070C0"/>
                </a:solidFill>
              </a:rPr>
              <a:t>giê-ri</a:t>
            </a:r>
            <a:r>
              <a:rPr lang="en-US" sz="2000" b="1" dirty="0">
                <a:solidFill>
                  <a:srgbClr val="0070C0"/>
                </a:solidFill>
              </a:rPr>
              <a:t> </a:t>
            </a:r>
            <a:r>
              <a:rPr lang="en-US" sz="2000" b="1" dirty="0" err="1">
                <a:solidFill>
                  <a:srgbClr val="0070C0"/>
                </a:solidFill>
              </a:rPr>
              <a:t>khởi</a:t>
            </a:r>
            <a:r>
              <a:rPr lang="en-US" sz="2000" b="1" dirty="0">
                <a:solidFill>
                  <a:srgbClr val="0070C0"/>
                </a:solidFill>
              </a:rPr>
              <a:t> </a:t>
            </a:r>
            <a:r>
              <a:rPr lang="en-US" sz="2000" b="1" dirty="0" err="1">
                <a:solidFill>
                  <a:srgbClr val="0070C0"/>
                </a:solidFill>
              </a:rPr>
              <a:t>nghĩa</a:t>
            </a:r>
            <a:r>
              <a:rPr lang="en-US" sz="2000" b="1" dirty="0">
                <a:solidFill>
                  <a:srgbClr val="0070C0"/>
                </a:solidFill>
              </a:rPr>
              <a:t> </a:t>
            </a:r>
            <a:r>
              <a:rPr lang="en-US" sz="2000" b="1" dirty="0" err="1">
                <a:solidFill>
                  <a:srgbClr val="0070C0"/>
                </a:solidFill>
              </a:rPr>
              <a:t>vũ</a:t>
            </a:r>
            <a:r>
              <a:rPr lang="en-US" sz="2000" b="1" dirty="0">
                <a:solidFill>
                  <a:srgbClr val="0070C0"/>
                </a:solidFill>
              </a:rPr>
              <a:t> </a:t>
            </a:r>
            <a:r>
              <a:rPr lang="en-US" sz="2000" b="1" dirty="0" err="1">
                <a:solidFill>
                  <a:srgbClr val="0070C0"/>
                </a:solidFill>
              </a:rPr>
              <a:t>trang</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ách</a:t>
            </a:r>
            <a:r>
              <a:rPr lang="en-US" sz="2000" b="1" dirty="0">
                <a:solidFill>
                  <a:srgbClr val="0070C0"/>
                </a:solidFill>
              </a:rPr>
              <a:t> </a:t>
            </a:r>
            <a:r>
              <a:rPr lang="en-US" sz="2000" b="1" dirty="0" err="1">
                <a:solidFill>
                  <a:srgbClr val="0070C0"/>
                </a:solidFill>
              </a:rPr>
              <a:t>thống</a:t>
            </a:r>
            <a:r>
              <a:rPr lang="en-US" sz="2000" b="1" dirty="0">
                <a:solidFill>
                  <a:srgbClr val="0070C0"/>
                </a:solidFill>
              </a:rPr>
              <a:t> </a:t>
            </a:r>
            <a:r>
              <a:rPr lang="en-US" sz="2000" b="1" dirty="0" err="1">
                <a:solidFill>
                  <a:srgbClr val="0070C0"/>
                </a:solidFill>
              </a:rPr>
              <a:t>trị</a:t>
            </a:r>
            <a:r>
              <a:rPr lang="en-US" sz="2000" b="1" dirty="0">
                <a:solidFill>
                  <a:srgbClr val="0070C0"/>
                </a:solidFill>
              </a:rPr>
              <a:t> </a:t>
            </a:r>
            <a:r>
              <a:rPr lang="en-US" sz="2000" b="1" dirty="0" err="1">
                <a:solidFill>
                  <a:srgbClr val="0070C0"/>
                </a:solidFill>
              </a:rPr>
              <a:t>của</a:t>
            </a:r>
            <a:r>
              <a:rPr lang="en-US" sz="2000" b="1" dirty="0">
                <a:solidFill>
                  <a:srgbClr val="0070C0"/>
                </a:solidFill>
              </a:rPr>
              <a:t> </a:t>
            </a:r>
            <a:r>
              <a:rPr lang="en-US" sz="2000" b="1" dirty="0" err="1" smtClean="0">
                <a:solidFill>
                  <a:srgbClr val="0070C0"/>
                </a:solidFill>
              </a:rPr>
              <a:t>Pháp</a:t>
            </a:r>
            <a:r>
              <a:rPr lang="en-US" sz="2000" b="1" dirty="0" smtClean="0">
                <a:solidFill>
                  <a:srgbClr val="0070C0"/>
                </a:solidFill>
              </a:rPr>
              <a:t> (1954-1962)</a:t>
            </a:r>
            <a:endParaRPr lang="en-US" sz="2000" b="1" dirty="0">
              <a:solidFill>
                <a:srgbClr val="0070C0"/>
              </a:solidFill>
            </a:endParaRPr>
          </a:p>
        </p:txBody>
      </p:sp>
      <p:sp>
        <p:nvSpPr>
          <p:cNvPr id="17432" name="Text Box 24"/>
          <p:cNvSpPr txBox="1">
            <a:spLocks noChangeArrowheads="1"/>
          </p:cNvSpPr>
          <p:nvPr/>
        </p:nvSpPr>
        <p:spPr bwMode="auto">
          <a:xfrm>
            <a:off x="4842236" y="2566253"/>
            <a:ext cx="4014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400" b="1" dirty="0">
                <a:solidFill>
                  <a:srgbClr val="00B050"/>
                </a:solidFill>
              </a:rPr>
              <a:t>-1960 “</a:t>
            </a:r>
            <a:r>
              <a:rPr lang="en-US" sz="2400" b="1" dirty="0" err="1">
                <a:solidFill>
                  <a:srgbClr val="00B050"/>
                </a:solidFill>
              </a:rPr>
              <a:t>năm</a:t>
            </a:r>
            <a:r>
              <a:rPr lang="en-US" sz="2400" b="1" dirty="0">
                <a:solidFill>
                  <a:srgbClr val="00B050"/>
                </a:solidFill>
              </a:rPr>
              <a:t> </a:t>
            </a:r>
            <a:r>
              <a:rPr lang="en-US" sz="2400" b="1" dirty="0" err="1">
                <a:solidFill>
                  <a:srgbClr val="00B050"/>
                </a:solidFill>
              </a:rPr>
              <a:t>châu</a:t>
            </a:r>
            <a:r>
              <a:rPr lang="en-US" sz="2400" b="1" dirty="0">
                <a:solidFill>
                  <a:srgbClr val="00B050"/>
                </a:solidFill>
              </a:rPr>
              <a:t> </a:t>
            </a:r>
            <a:r>
              <a:rPr lang="en-US" sz="2400" b="1" dirty="0" smtClean="0">
                <a:solidFill>
                  <a:srgbClr val="00B050"/>
                </a:solidFill>
              </a:rPr>
              <a:t>Phi” </a:t>
            </a:r>
            <a:r>
              <a:rPr lang="en-US" sz="2400" b="1" dirty="0">
                <a:solidFill>
                  <a:srgbClr val="00B050"/>
                </a:solidFill>
              </a:rPr>
              <a:t>17 </a:t>
            </a:r>
            <a:r>
              <a:rPr lang="en-US" sz="2400" b="1" dirty="0" err="1">
                <a:solidFill>
                  <a:srgbClr val="00B050"/>
                </a:solidFill>
              </a:rPr>
              <a:t>nước</a:t>
            </a:r>
            <a:r>
              <a:rPr lang="en-US" sz="2400" b="1" dirty="0">
                <a:solidFill>
                  <a:srgbClr val="00B050"/>
                </a:solidFill>
              </a:rPr>
              <a:t> </a:t>
            </a:r>
            <a:r>
              <a:rPr lang="en-US" sz="2400" b="1" dirty="0" err="1">
                <a:solidFill>
                  <a:srgbClr val="00B050"/>
                </a:solidFill>
              </a:rPr>
              <a:t>châu</a:t>
            </a:r>
            <a:r>
              <a:rPr lang="en-US" sz="2400" b="1" dirty="0">
                <a:solidFill>
                  <a:srgbClr val="00B050"/>
                </a:solidFill>
              </a:rPr>
              <a:t> Phi </a:t>
            </a:r>
            <a:r>
              <a:rPr lang="en-US" sz="2400" b="1" dirty="0" err="1">
                <a:solidFill>
                  <a:srgbClr val="00B050"/>
                </a:solidFill>
              </a:rPr>
              <a:t>giành</a:t>
            </a:r>
            <a:r>
              <a:rPr lang="en-US" sz="2400" b="1" dirty="0">
                <a:solidFill>
                  <a:srgbClr val="00B050"/>
                </a:solidFill>
              </a:rPr>
              <a:t> </a:t>
            </a:r>
            <a:r>
              <a:rPr lang="en-US" sz="2400" b="1" dirty="0" err="1">
                <a:solidFill>
                  <a:srgbClr val="00B050"/>
                </a:solidFill>
              </a:rPr>
              <a:t>độc</a:t>
            </a:r>
            <a:r>
              <a:rPr lang="en-US" sz="2400" b="1" dirty="0">
                <a:solidFill>
                  <a:srgbClr val="00B050"/>
                </a:solidFill>
              </a:rPr>
              <a:t> </a:t>
            </a:r>
            <a:r>
              <a:rPr lang="en-US" sz="2400" b="1" dirty="0" err="1">
                <a:solidFill>
                  <a:srgbClr val="00B050"/>
                </a:solidFill>
              </a:rPr>
              <a:t>lập</a:t>
            </a:r>
            <a:r>
              <a:rPr lang="en-US" sz="2400" b="1" dirty="0">
                <a:solidFill>
                  <a:srgbClr val="00B050"/>
                </a:solidFill>
              </a:rPr>
              <a:t>.</a:t>
            </a:r>
          </a:p>
        </p:txBody>
      </p:sp>
      <p:sp>
        <p:nvSpPr>
          <p:cNvPr id="20" name="Rectangle 19"/>
          <p:cNvSpPr>
            <a:spLocks noChangeArrowheads="1"/>
          </p:cNvSpPr>
          <p:nvPr/>
        </p:nvSpPr>
        <p:spPr bwMode="auto">
          <a:xfrm>
            <a:off x="2684463" y="2976563"/>
            <a:ext cx="1108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3600" b="1" dirty="0">
                <a:solidFill>
                  <a:srgbClr val="FF0000"/>
                </a:solidFill>
                <a:latin typeface="Times New Roman" pitchFamily="18" charset="0"/>
              </a:rPr>
              <a:t>1960</a:t>
            </a:r>
            <a:endParaRPr lang="en-US" sz="3600" dirty="0">
              <a:solidFill>
                <a:srgbClr val="000000"/>
              </a:solidFill>
              <a:latin typeface="Times New Roman" pitchFamily="18" charset="0"/>
            </a:endParaRPr>
          </a:p>
        </p:txBody>
      </p:sp>
      <p:pic>
        <p:nvPicPr>
          <p:cNvPr id="21" name="Picture 10" descr="800px-Flag_of_Algeria_(border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676400"/>
            <a:ext cx="647700" cy="381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Picture 5" descr="Egyp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1866900"/>
            <a:ext cx="419100" cy="28575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2" name="AutoShape 14"/>
          <p:cNvSpPr>
            <a:spLocks noChangeArrowheads="1"/>
          </p:cNvSpPr>
          <p:nvPr/>
        </p:nvSpPr>
        <p:spPr bwMode="auto">
          <a:xfrm>
            <a:off x="990600" y="3200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3" name="AutoShape 14"/>
          <p:cNvSpPr>
            <a:spLocks noChangeArrowheads="1"/>
          </p:cNvSpPr>
          <p:nvPr/>
        </p:nvSpPr>
        <p:spPr bwMode="auto">
          <a:xfrm>
            <a:off x="2133600" y="4343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4" name="AutoShape 14"/>
          <p:cNvSpPr>
            <a:spLocks noChangeArrowheads="1"/>
          </p:cNvSpPr>
          <p:nvPr/>
        </p:nvSpPr>
        <p:spPr bwMode="auto">
          <a:xfrm>
            <a:off x="3048000" y="4724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6" name="AutoShape 14"/>
          <p:cNvSpPr>
            <a:spLocks noChangeArrowheads="1"/>
          </p:cNvSpPr>
          <p:nvPr/>
        </p:nvSpPr>
        <p:spPr bwMode="auto">
          <a:xfrm>
            <a:off x="3733800" y="30480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7" name="AutoShape 14"/>
          <p:cNvSpPr>
            <a:spLocks noChangeArrowheads="1"/>
          </p:cNvSpPr>
          <p:nvPr/>
        </p:nvSpPr>
        <p:spPr bwMode="auto">
          <a:xfrm>
            <a:off x="381000" y="28956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8" name="AutoShape 14"/>
          <p:cNvSpPr>
            <a:spLocks noChangeArrowheads="1"/>
          </p:cNvSpPr>
          <p:nvPr/>
        </p:nvSpPr>
        <p:spPr bwMode="auto">
          <a:xfrm>
            <a:off x="2895600" y="26352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9" name="AutoShape 14"/>
          <p:cNvSpPr>
            <a:spLocks noChangeArrowheads="1"/>
          </p:cNvSpPr>
          <p:nvPr/>
        </p:nvSpPr>
        <p:spPr bwMode="auto">
          <a:xfrm>
            <a:off x="2565400" y="46101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0" name="AutoShape 14"/>
          <p:cNvSpPr>
            <a:spLocks noChangeArrowheads="1"/>
          </p:cNvSpPr>
          <p:nvPr/>
        </p:nvSpPr>
        <p:spPr bwMode="auto">
          <a:xfrm>
            <a:off x="1981200" y="3581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1" name="AutoShape 14"/>
          <p:cNvSpPr>
            <a:spLocks noChangeArrowheads="1"/>
          </p:cNvSpPr>
          <p:nvPr/>
        </p:nvSpPr>
        <p:spPr bwMode="auto">
          <a:xfrm>
            <a:off x="2057400" y="3962400"/>
            <a:ext cx="381000" cy="3048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2" name="AutoShape 14"/>
          <p:cNvSpPr>
            <a:spLocks noChangeArrowheads="1"/>
          </p:cNvSpPr>
          <p:nvPr/>
        </p:nvSpPr>
        <p:spPr bwMode="auto">
          <a:xfrm>
            <a:off x="2514600" y="37338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3" name="AutoShape 14"/>
          <p:cNvSpPr>
            <a:spLocks noChangeArrowheads="1"/>
          </p:cNvSpPr>
          <p:nvPr/>
        </p:nvSpPr>
        <p:spPr bwMode="auto">
          <a:xfrm>
            <a:off x="914400" y="2819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7" name="AutoShape 14"/>
          <p:cNvSpPr>
            <a:spLocks noChangeArrowheads="1"/>
          </p:cNvSpPr>
          <p:nvPr/>
        </p:nvSpPr>
        <p:spPr bwMode="auto">
          <a:xfrm>
            <a:off x="3886200" y="33972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8" name="AutoShape 14"/>
          <p:cNvSpPr>
            <a:spLocks noChangeArrowheads="1"/>
          </p:cNvSpPr>
          <p:nvPr/>
        </p:nvSpPr>
        <p:spPr bwMode="auto">
          <a:xfrm>
            <a:off x="2286000" y="3200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9" name="AutoShape 14"/>
          <p:cNvSpPr>
            <a:spLocks noChangeArrowheads="1"/>
          </p:cNvSpPr>
          <p:nvPr/>
        </p:nvSpPr>
        <p:spPr bwMode="auto">
          <a:xfrm>
            <a:off x="1752600" y="2527300"/>
            <a:ext cx="381000" cy="2667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0" name="AutoShape 14"/>
          <p:cNvSpPr>
            <a:spLocks noChangeArrowheads="1"/>
          </p:cNvSpPr>
          <p:nvPr/>
        </p:nvSpPr>
        <p:spPr bwMode="auto">
          <a:xfrm>
            <a:off x="838200" y="24320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1" name="AutoShape 14"/>
          <p:cNvSpPr>
            <a:spLocks noChangeArrowheads="1"/>
          </p:cNvSpPr>
          <p:nvPr/>
        </p:nvSpPr>
        <p:spPr bwMode="auto">
          <a:xfrm>
            <a:off x="2667000" y="38862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200" name="Rectangle 34"/>
          <p:cNvSpPr>
            <a:spLocks noChangeArrowheads="1"/>
          </p:cNvSpPr>
          <p:nvPr/>
        </p:nvSpPr>
        <p:spPr bwMode="auto">
          <a:xfrm>
            <a:off x="76200" y="6076950"/>
            <a:ext cx="4572000" cy="647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a:solidFill>
                  <a:srgbClr val="052AE1"/>
                </a:solidFill>
                <a:latin typeface="Times New Roman" pitchFamily="18" charset="0"/>
              </a:rPr>
              <a:t>Lược đồ các nước châu Phi sau Chiến tranh thế giới thứ hai</a:t>
            </a:r>
          </a:p>
        </p:txBody>
      </p:sp>
      <p:sp>
        <p:nvSpPr>
          <p:cNvPr id="3" name="TextBox 2"/>
          <p:cNvSpPr txBox="1"/>
          <p:nvPr/>
        </p:nvSpPr>
        <p:spPr>
          <a:xfrm>
            <a:off x="4932363" y="4953000"/>
            <a:ext cx="4135437" cy="1569660"/>
          </a:xfrm>
          <a:prstGeom prst="rect">
            <a:avLst/>
          </a:prstGeom>
          <a:noFill/>
        </p:spPr>
        <p:txBody>
          <a:bodyPr wrap="square" rtlCol="0">
            <a:spAutoFit/>
          </a:bodyPr>
          <a:lstStyle/>
          <a:p>
            <a:pPr algn="just"/>
            <a:r>
              <a:rPr lang="en-US" sz="2400" dirty="0" smtClean="0">
                <a:solidFill>
                  <a:srgbClr val="000000"/>
                </a:solidFill>
                <a:latin typeface="Times New Roman" pitchFamily="18" charset="0"/>
                <a:cs typeface="Times New Roman" pitchFamily="18" charset="0"/>
              </a:rPr>
              <a:t>=&gt; </a:t>
            </a:r>
            <a:r>
              <a:rPr lang="en-US" sz="2400" dirty="0" err="1" smtClean="0">
                <a:solidFill>
                  <a:srgbClr val="000000"/>
                </a:solidFill>
                <a:latin typeface="Times New Roman" pitchFamily="18" charset="0"/>
                <a:cs typeface="Times New Roman" pitchFamily="18" charset="0"/>
              </a:rPr>
              <a:t>Hệ</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thống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thuộc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địa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châu</a:t>
            </a:r>
            <a:r>
              <a:rPr lang="en-US" sz="2400" dirty="0" smtClean="0">
                <a:solidFill>
                  <a:srgbClr val="000000"/>
                </a:solidFill>
                <a:latin typeface="Times New Roman" pitchFamily="18" charset="0"/>
                <a:cs typeface="Times New Roman" pitchFamily="18" charset="0"/>
              </a:rPr>
              <a:t> Phi tan </a:t>
            </a:r>
            <a:r>
              <a:rPr lang="en-US" sz="2400" dirty="0" err="1" smtClean="0">
                <a:solidFill>
                  <a:srgbClr val="000000"/>
                </a:solidFill>
                <a:latin typeface="Times New Roman" pitchFamily="18" charset="0"/>
                <a:cs typeface="Times New Roman" pitchFamily="18" charset="0"/>
              </a:rPr>
              <a:t>rã</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các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dân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tộc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châu</a:t>
            </a:r>
            <a:r>
              <a:rPr lang="en-US" sz="2400" dirty="0" smtClean="0">
                <a:solidFill>
                  <a:srgbClr val="000000"/>
                </a:solidFill>
                <a:latin typeface="Times New Roman" pitchFamily="18" charset="0"/>
                <a:cs typeface="Times New Roman" pitchFamily="18" charset="0"/>
              </a:rPr>
              <a:t> Phi </a:t>
            </a:r>
            <a:r>
              <a:rPr lang="en-US" sz="2400" dirty="0" err="1" smtClean="0">
                <a:solidFill>
                  <a:srgbClr val="000000"/>
                </a:solidFill>
                <a:latin typeface="Times New Roman" pitchFamily="18" charset="0"/>
                <a:cs typeface="Times New Roman" pitchFamily="18" charset="0"/>
              </a:rPr>
              <a:t>giành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được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độc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lập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chủ</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quyền</a:t>
            </a:r>
            <a:r>
              <a:rPr lang="en-US" sz="2400" dirty="0" smtClean="0">
                <a:solidFill>
                  <a:srgbClr val="000000"/>
                </a:solidFill>
                <a:latin typeface="Times New Roman" pitchFamily="18" charset="0"/>
                <a:cs typeface="Times New Roman" pitchFamily="18" charset="0"/>
              </a:rPr>
              <a:t>.</a:t>
            </a:r>
            <a:endParaRPr lang="en-US" sz="2400" dirty="0">
              <a:solidFill>
                <a:srgbClr val="000000"/>
              </a:solidFill>
              <a:latin typeface="Times New Roman" pitchFamily="18" charset="0"/>
              <a:cs typeface="Times New Roman" pitchFamily="18" charset="0"/>
            </a:endParaRPr>
          </a:p>
        </p:txBody>
      </p:sp>
      <p:sp>
        <p:nvSpPr>
          <p:cNvPr id="4" name="TextBox 3"/>
          <p:cNvSpPr txBox="1"/>
          <p:nvPr/>
        </p:nvSpPr>
        <p:spPr>
          <a:xfrm>
            <a:off x="5105399" y="3505200"/>
            <a:ext cx="3751623" cy="1200329"/>
          </a:xfrm>
          <a:prstGeom prst="rect">
            <a:avLst/>
          </a:prstGeom>
          <a:noFill/>
        </p:spPr>
        <p:txBody>
          <a:bodyPr wrap="square" rtlCol="0">
            <a:spAutoFit/>
          </a:bodyPr>
          <a:lstStyle/>
          <a:p>
            <a:r>
              <a:rPr lang="en-US" sz="2400" b="1" dirty="0" err="1" smtClean="0">
                <a:solidFill>
                  <a:srgbClr val="C00000"/>
                </a:solidFill>
                <a:latin typeface="Times New Roman" pitchFamily="18" charset="0"/>
                <a:cs typeface="Times New Roman" pitchFamily="18" charset="0"/>
              </a:rPr>
              <a:t>Em</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có</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nhận</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xét</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gì</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về</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hệ</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thống</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thuộc</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địa</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các</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nước</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đế</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quốc</a:t>
            </a:r>
            <a:r>
              <a:rPr lang="en-US" sz="2400" b="1" dirty="0" smtClean="0">
                <a:solidFill>
                  <a:srgbClr val="C00000"/>
                </a:solidFill>
                <a:latin typeface="Times New Roman" pitchFamily="18" charset="0"/>
                <a:cs typeface="Times New Roman" pitchFamily="18" charset="0"/>
              </a:rPr>
              <a:t>?</a:t>
            </a:r>
            <a:endParaRPr lang="en-US"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28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a:off x="1143000" y="990600"/>
            <a:ext cx="6629400" cy="5257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anose="02020603050405020304" pitchFamily="18" charset="0"/>
                <a:cs typeface="Times New Roman" panose="02020603050405020304" pitchFamily="18" charset="0"/>
              </a:rPr>
              <a:t>Từ cuối những năm 80 của </a:t>
            </a:r>
          </a:p>
          <a:p>
            <a:pPr algn="ctr"/>
            <a:r>
              <a:rPr lang="en-US" sz="3200" b="1" smtClean="0">
                <a:solidFill>
                  <a:srgbClr val="FF0000"/>
                </a:solidFill>
                <a:latin typeface="Times New Roman" panose="02020603050405020304" pitchFamily="18" charset="0"/>
                <a:cs typeface="Times New Roman" panose="02020603050405020304" pitchFamily="18" charset="0"/>
              </a:rPr>
              <a:t>thế kỉ XX tình hình châu Phi như thế nào?</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349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hieu nuoc o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4495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Hanhan o chau 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523509" y="685800"/>
            <a:ext cx="4346575"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2247900" y="6172200"/>
            <a:ext cx="4762500" cy="369332"/>
          </a:xfrm>
          <a:prstGeom prst="rect">
            <a:avLst/>
          </a:prstGeom>
          <a:noFill/>
        </p:spPr>
        <p:txBody>
          <a:bodyPr wrap="square" rtlCol="0">
            <a:spAutoFit/>
          </a:bodyPr>
          <a:lstStyle/>
          <a:p>
            <a:pPr algn="ctr"/>
            <a:r>
              <a:rPr lang="en-US" b="1" smtClean="0">
                <a:solidFill>
                  <a:srgbClr val="FF0000"/>
                </a:solidFill>
                <a:latin typeface="Times New Roman" panose="02020603050405020304" pitchFamily="18" charset="0"/>
                <a:cs typeface="Times New Roman" panose="02020603050405020304" pitchFamily="18" charset="0"/>
              </a:rPr>
              <a:t>THIẾU NƯỚC UỐNG VÀ LƯƠNG THỰC</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0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4994275"/>
            <a:ext cx="5867400" cy="522288"/>
          </a:xfrm>
        </p:spPr>
        <p:txBody>
          <a:bodyPr/>
          <a:lstStyle/>
          <a:p>
            <a:pPr eaLnBrk="1" hangingPunct="1">
              <a:defRPr/>
            </a:pPr>
            <a:endParaRPr lang="en-US">
              <a:latin typeface="+mj-lt"/>
            </a:endParaRPr>
          </a:p>
        </p:txBody>
      </p:sp>
      <p:sp>
        <p:nvSpPr>
          <p:cNvPr id="4" name="Text Placeholder 3"/>
          <p:cNvSpPr>
            <a:spLocks noGrp="1"/>
          </p:cNvSpPr>
          <p:nvPr>
            <p:ph type="body" sz="half" idx="2"/>
          </p:nvPr>
        </p:nvSpPr>
        <p:spPr>
          <a:xfrm>
            <a:off x="-76200" y="5624513"/>
            <a:ext cx="9296400" cy="852487"/>
          </a:xfrm>
        </p:spPr>
        <p:txBody>
          <a:bodyPr>
            <a:normAutofit fontScale="92500" lnSpcReduction="10000"/>
          </a:bodyPr>
          <a:lstStyle/>
          <a:p>
            <a:pPr algn="ctr" eaLnBrk="1" hangingPunct="1"/>
            <a:r>
              <a:rPr lang="en-US" sz="3200" b="1" u="sng" smtClean="0">
                <a:solidFill>
                  <a:srgbClr val="FF0000"/>
                </a:solidFill>
                <a:latin typeface="Arial" charset="0"/>
              </a:rPr>
              <a:t>Đói nghèo</a:t>
            </a:r>
          </a:p>
          <a:p>
            <a:pPr algn="ctr" eaLnBrk="1" hangingPunct="1"/>
            <a:r>
              <a:rPr lang="en-US" sz="2400" b="1" smtClean="0">
                <a:solidFill>
                  <a:srgbClr val="000066"/>
                </a:solidFill>
                <a:latin typeface="Arial" charset="0"/>
              </a:rPr>
              <a:t>32/57 nước nghèo nhất thế giới,1/4 số dân đói ăn kinh niên</a:t>
            </a:r>
            <a:endParaRPr lang="en-US" sz="2400" b="1" u="sng" smtClean="0">
              <a:solidFill>
                <a:srgbClr val="C00000"/>
              </a:solidFill>
              <a:latin typeface="Arial" charset="0"/>
            </a:endParaRPr>
          </a:p>
        </p:txBody>
      </p:sp>
      <p:pic>
        <p:nvPicPr>
          <p:cNvPr id="111620" name="Picture 8" descr="Image result for doi ngheo o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4925"/>
            <a:ext cx="55245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0" descr="Image result for doi ngheo o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288"/>
            <a:ext cx="4648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142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down)">
                                      <p:cBhvr>
                                        <p:cTn id="14" dur="580">
                                          <p:stCondLst>
                                            <p:cond delay="0"/>
                                          </p:stCondLst>
                                        </p:cTn>
                                        <p:tgtEl>
                                          <p:spTgt spid="4">
                                            <p:txEl>
                                              <p:pRg st="1" end="1"/>
                                            </p:txEl>
                                          </p:spTgt>
                                        </p:tgtEl>
                                      </p:cBhvr>
                                    </p:animEffect>
                                    <p:anim calcmode="lin" valueType="num">
                                      <p:cBhvr>
                                        <p:cTn id="15"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xEl>
                                              <p:pRg st="1" end="1"/>
                                            </p:txEl>
                                          </p:spTgt>
                                        </p:tgtEl>
                                      </p:cBhvr>
                                      <p:to x="100000" y="60000"/>
                                    </p:animScale>
                                    <p:animScale>
                                      <p:cBhvr>
                                        <p:cTn id="21" dur="166" decel="50000">
                                          <p:stCondLst>
                                            <p:cond delay="676"/>
                                          </p:stCondLst>
                                        </p:cTn>
                                        <p:tgtEl>
                                          <p:spTgt spid="4">
                                            <p:txEl>
                                              <p:pRg st="1" end="1"/>
                                            </p:txEl>
                                          </p:spTgt>
                                        </p:tgtEl>
                                      </p:cBhvr>
                                      <p:to x="100000" y="100000"/>
                                    </p:animScale>
                                    <p:animScale>
                                      <p:cBhvr>
                                        <p:cTn id="22" dur="26">
                                          <p:stCondLst>
                                            <p:cond delay="1312"/>
                                          </p:stCondLst>
                                        </p:cTn>
                                        <p:tgtEl>
                                          <p:spTgt spid="4">
                                            <p:txEl>
                                              <p:pRg st="1" end="1"/>
                                            </p:txEl>
                                          </p:spTgt>
                                        </p:tgtEl>
                                      </p:cBhvr>
                                      <p:to x="100000" y="80000"/>
                                    </p:animScale>
                                    <p:animScale>
                                      <p:cBhvr>
                                        <p:cTn id="23" dur="166" decel="50000">
                                          <p:stCondLst>
                                            <p:cond delay="1338"/>
                                          </p:stCondLst>
                                        </p:cTn>
                                        <p:tgtEl>
                                          <p:spTgt spid="4">
                                            <p:txEl>
                                              <p:pRg st="1" end="1"/>
                                            </p:txEl>
                                          </p:spTgt>
                                        </p:tgtEl>
                                      </p:cBhvr>
                                      <p:to x="100000" y="100000"/>
                                    </p:animScale>
                                    <p:animScale>
                                      <p:cBhvr>
                                        <p:cTn id="24" dur="26">
                                          <p:stCondLst>
                                            <p:cond delay="1642"/>
                                          </p:stCondLst>
                                        </p:cTn>
                                        <p:tgtEl>
                                          <p:spTgt spid="4">
                                            <p:txEl>
                                              <p:pRg st="1" end="1"/>
                                            </p:txEl>
                                          </p:spTgt>
                                        </p:tgtEl>
                                      </p:cBhvr>
                                      <p:to x="100000" y="90000"/>
                                    </p:animScale>
                                    <p:animScale>
                                      <p:cBhvr>
                                        <p:cTn id="25" dur="166" decel="50000">
                                          <p:stCondLst>
                                            <p:cond delay="1668"/>
                                          </p:stCondLst>
                                        </p:cTn>
                                        <p:tgtEl>
                                          <p:spTgt spid="4">
                                            <p:txEl>
                                              <p:pRg st="1" end="1"/>
                                            </p:txEl>
                                          </p:spTgt>
                                        </p:tgtEl>
                                      </p:cBhvr>
                                      <p:to x="100000" y="100000"/>
                                    </p:animScale>
                                    <p:animScale>
                                      <p:cBhvr>
                                        <p:cTn id="26" dur="26">
                                          <p:stCondLst>
                                            <p:cond delay="1808"/>
                                          </p:stCondLst>
                                        </p:cTn>
                                        <p:tgtEl>
                                          <p:spTgt spid="4">
                                            <p:txEl>
                                              <p:pRg st="1" end="1"/>
                                            </p:txEl>
                                          </p:spTgt>
                                        </p:tgtEl>
                                      </p:cBhvr>
                                      <p:to x="100000" y="95000"/>
                                    </p:animScale>
                                    <p:animScale>
                                      <p:cBhvr>
                                        <p:cTn id="27"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Kết quả hình ảnh cho hình ảnh xung đột sắc tộc của châ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838200"/>
            <a:ext cx="447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Kết quả hình ảnh cho hình ảnh xung đột sắc tộc của châ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4667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05250" y="5410200"/>
            <a:ext cx="2266950"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XUNG ĐỘT </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724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p:cTn id="7" dur="500" fill="hold"/>
                                        <p:tgtEl>
                                          <p:spTgt spid="51206"/>
                                        </p:tgtEl>
                                        <p:attrNameLst>
                                          <p:attrName>ppt_w</p:attrName>
                                        </p:attrNameLst>
                                      </p:cBhvr>
                                      <p:tavLst>
                                        <p:tav tm="0">
                                          <p:val>
                                            <p:fltVal val="0"/>
                                          </p:val>
                                        </p:tav>
                                        <p:tav tm="100000">
                                          <p:val>
                                            <p:strVal val="#ppt_w"/>
                                          </p:val>
                                        </p:tav>
                                      </p:tavLst>
                                    </p:anim>
                                    <p:anim calcmode="lin" valueType="num">
                                      <p:cBhvr>
                                        <p:cTn id="8" dur="500" fill="hold"/>
                                        <p:tgtEl>
                                          <p:spTgt spid="51206"/>
                                        </p:tgtEl>
                                        <p:attrNameLst>
                                          <p:attrName>ppt_h</p:attrName>
                                        </p:attrNameLst>
                                      </p:cBhvr>
                                      <p:tavLst>
                                        <p:tav tm="0">
                                          <p:val>
                                            <p:fltVal val="0"/>
                                          </p:val>
                                        </p:tav>
                                        <p:tav tm="100000">
                                          <p:val>
                                            <p:strVal val="#ppt_h"/>
                                          </p:val>
                                        </p:tav>
                                      </p:tavLst>
                                    </p:anim>
                                    <p:animEffect transition="in" filter="fade">
                                      <p:cBhvr>
                                        <p:cTn id="9" dur="500"/>
                                        <p:tgtEl>
                                          <p:spTgt spid="51206"/>
                                        </p:tgtEl>
                                      </p:cBhvr>
                                    </p:animEffect>
                                  </p:childTnLst>
                                </p:cTn>
                              </p:par>
                              <p:par>
                                <p:cTn id="10" presetID="53" presetClass="entr" presetSubtype="16" fill="hold" nodeType="withEffect">
                                  <p:stCondLst>
                                    <p:cond delay="0"/>
                                  </p:stCondLst>
                                  <p:childTnLst>
                                    <p:set>
                                      <p:cBhvr>
                                        <p:cTn id="11" dur="1" fill="hold">
                                          <p:stCondLst>
                                            <p:cond delay="0"/>
                                          </p:stCondLst>
                                        </p:cTn>
                                        <p:tgtEl>
                                          <p:spTgt spid="51204"/>
                                        </p:tgtEl>
                                        <p:attrNameLst>
                                          <p:attrName>style.visibility</p:attrName>
                                        </p:attrNameLst>
                                      </p:cBhvr>
                                      <p:to>
                                        <p:strVal val="visible"/>
                                      </p:to>
                                    </p:set>
                                    <p:anim calcmode="lin" valueType="num">
                                      <p:cBhvr>
                                        <p:cTn id="12" dur="500" fill="hold"/>
                                        <p:tgtEl>
                                          <p:spTgt spid="51204"/>
                                        </p:tgtEl>
                                        <p:attrNameLst>
                                          <p:attrName>ppt_w</p:attrName>
                                        </p:attrNameLst>
                                      </p:cBhvr>
                                      <p:tavLst>
                                        <p:tav tm="0">
                                          <p:val>
                                            <p:fltVal val="0"/>
                                          </p:val>
                                        </p:tav>
                                        <p:tav tm="100000">
                                          <p:val>
                                            <p:strVal val="#ppt_w"/>
                                          </p:val>
                                        </p:tav>
                                      </p:tavLst>
                                    </p:anim>
                                    <p:anim calcmode="lin" valueType="num">
                                      <p:cBhvr>
                                        <p:cTn id="13" dur="500" fill="hold"/>
                                        <p:tgtEl>
                                          <p:spTgt spid="51204"/>
                                        </p:tgtEl>
                                        <p:attrNameLst>
                                          <p:attrName>ppt_h</p:attrName>
                                        </p:attrNameLst>
                                      </p:cBhvr>
                                      <p:tavLst>
                                        <p:tav tm="0">
                                          <p:val>
                                            <p:fltVal val="0"/>
                                          </p:val>
                                        </p:tav>
                                        <p:tav tm="100000">
                                          <p:val>
                                            <p:strVal val="#ppt_h"/>
                                          </p:val>
                                        </p:tav>
                                      </p:tavLst>
                                    </p:anim>
                                    <p:animEffect transition="in" filter="fade">
                                      <p:cBhvr>
                                        <p:cTn id="14"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057400" y="5334000"/>
            <a:ext cx="5867400" cy="1301750"/>
          </a:xfrm>
        </p:spPr>
        <p:txBody>
          <a:bodyPr/>
          <a:lstStyle/>
          <a:p>
            <a:pPr eaLnBrk="1" hangingPunct="1"/>
            <a:r>
              <a:rPr lang="en-US" sz="3200" b="1" smtClean="0">
                <a:solidFill>
                  <a:srgbClr val="FF0000"/>
                </a:solidFill>
                <a:latin typeface="Arial" charset="0"/>
              </a:rPr>
              <a:t>     </a:t>
            </a:r>
            <a:r>
              <a:rPr lang="en-US" sz="4000" b="1" smtClean="0">
                <a:solidFill>
                  <a:srgbClr val="FF0000"/>
                </a:solidFill>
                <a:latin typeface="Arial" charset="0"/>
              </a:rPr>
              <a:t>Dịch bệnh</a:t>
            </a:r>
          </a:p>
        </p:txBody>
      </p:sp>
      <p:pic>
        <p:nvPicPr>
          <p:cNvPr id="109571" name="Picture 4" descr="Image result for dich benh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82550"/>
            <a:ext cx="4548188"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6" descr="Image result for dich benh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87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043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pPr>
              <a:defRPr/>
            </a:pPr>
            <a:r>
              <a:rPr lang="en-US" dirty="0" smtClean="0"/>
              <a:t>BẢN ĐỒ AISD Ở CHÂU PHI</a:t>
            </a:r>
            <a:endParaRPr lang="en-US" dirty="0"/>
          </a:p>
        </p:txBody>
      </p:sp>
      <p:sp>
        <p:nvSpPr>
          <p:cNvPr id="3" name="Content Placeholder 2"/>
          <p:cNvSpPr>
            <a:spLocks noGrp="1"/>
          </p:cNvSpPr>
          <p:nvPr>
            <p:ph idx="1"/>
          </p:nvPr>
        </p:nvSpPr>
        <p:spPr/>
        <p:txBody>
          <a:bodyPr/>
          <a:lstStyle/>
          <a:p>
            <a:pPr>
              <a:defRPr/>
            </a:pPr>
            <a:endParaRPr lang="en-US"/>
          </a:p>
        </p:txBody>
      </p:sp>
      <p:pic>
        <p:nvPicPr>
          <p:cNvPr id="1105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724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5181600" y="990600"/>
            <a:ext cx="3657600" cy="5254625"/>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50000"/>
              </a:spcBef>
              <a:spcAft>
                <a:spcPct val="0"/>
              </a:spcAft>
            </a:pPr>
            <a:r>
              <a:rPr lang="en-US" sz="2800" b="1" dirty="0" smtClean="0">
                <a:solidFill>
                  <a:srgbClr val="00B0F0"/>
                </a:solidFill>
                <a:latin typeface="Arial" charset="0"/>
                <a:cs typeface="Arial" charset="0"/>
              </a:rPr>
              <a:t>Theo</a:t>
            </a:r>
            <a:r>
              <a:rPr lang="en-US" sz="2800" b="1" dirty="0">
                <a:solidFill>
                  <a:srgbClr val="FFFFFF"/>
                </a:solidFill>
                <a:latin typeface="Arial" charset="0"/>
                <a:cs typeface="Arial" charset="0"/>
              </a:rPr>
              <a:t> </a:t>
            </a:r>
            <a:r>
              <a:rPr lang="en-US" sz="2800" b="1" dirty="0" err="1" smtClean="0">
                <a:solidFill>
                  <a:srgbClr val="00B0F0"/>
                </a:solidFill>
                <a:latin typeface="Arial" charset="0"/>
                <a:cs typeface="Arial" charset="0"/>
              </a:rPr>
              <a:t>thống</a:t>
            </a:r>
            <a:r>
              <a:rPr lang="en-US" sz="2800" b="1" dirty="0" smtClean="0">
                <a:solidFill>
                  <a:srgbClr val="00B0F0"/>
                </a:solidFill>
                <a:latin typeface="Arial" charset="0"/>
                <a:cs typeface="Arial" charset="0"/>
              </a:rPr>
              <a:t> </a:t>
            </a:r>
            <a:r>
              <a:rPr lang="en-US" sz="2800" b="1" dirty="0" err="1">
                <a:solidFill>
                  <a:srgbClr val="00B0F0"/>
                </a:solidFill>
                <a:latin typeface="Arial" charset="0"/>
                <a:cs typeface="Arial" charset="0"/>
              </a:rPr>
              <a:t>kê</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những</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năm</a:t>
            </a:r>
            <a:r>
              <a:rPr lang="en-US" sz="2800" b="1" dirty="0">
                <a:solidFill>
                  <a:srgbClr val="00B0F0"/>
                </a:solidFill>
                <a:latin typeface="Arial" charset="0"/>
                <a:cs typeface="Arial" charset="0"/>
              </a:rPr>
              <a:t> 80, </a:t>
            </a:r>
            <a:r>
              <a:rPr lang="en-US" sz="2800" b="1" dirty="0" err="1">
                <a:solidFill>
                  <a:srgbClr val="00B0F0"/>
                </a:solidFill>
                <a:latin typeface="Arial" charset="0"/>
                <a:cs typeface="Arial" charset="0"/>
              </a:rPr>
              <a:t>châu</a:t>
            </a:r>
            <a:r>
              <a:rPr lang="en-US" sz="2800" b="1" dirty="0">
                <a:solidFill>
                  <a:srgbClr val="00B0F0"/>
                </a:solidFill>
                <a:latin typeface="Arial" charset="0"/>
                <a:cs typeface="Arial" charset="0"/>
              </a:rPr>
              <a:t> Phi </a:t>
            </a:r>
            <a:r>
              <a:rPr lang="en-US" sz="2800" b="1" dirty="0" err="1">
                <a:solidFill>
                  <a:srgbClr val="00B0F0"/>
                </a:solidFill>
                <a:latin typeface="Arial" charset="0"/>
                <a:cs typeface="Arial" charset="0"/>
              </a:rPr>
              <a:t>có</a:t>
            </a:r>
            <a:r>
              <a:rPr lang="en-US" sz="2800" b="1" dirty="0">
                <a:solidFill>
                  <a:srgbClr val="00B0F0"/>
                </a:solidFill>
                <a:latin typeface="Arial" charset="0"/>
                <a:cs typeface="Arial" charset="0"/>
              </a:rPr>
              <a:t> 120.000 </a:t>
            </a:r>
            <a:r>
              <a:rPr lang="en-US" sz="2800" b="1" dirty="0" err="1">
                <a:solidFill>
                  <a:srgbClr val="00B0F0"/>
                </a:solidFill>
                <a:latin typeface="Arial" charset="0"/>
                <a:cs typeface="Arial" charset="0"/>
              </a:rPr>
              <a:t>phụ</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nữ</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nhiễm</a:t>
            </a:r>
            <a:r>
              <a:rPr lang="en-US" sz="2800" b="1" dirty="0">
                <a:solidFill>
                  <a:srgbClr val="00B0F0"/>
                </a:solidFill>
                <a:latin typeface="Arial" charset="0"/>
                <a:cs typeface="Arial" charset="0"/>
              </a:rPr>
              <a:t> HIV </a:t>
            </a:r>
            <a:r>
              <a:rPr lang="en-US" sz="2800" b="1" dirty="0" err="1">
                <a:solidFill>
                  <a:srgbClr val="00B0F0"/>
                </a:solidFill>
                <a:latin typeface="Arial" charset="0"/>
                <a:cs typeface="Arial" charset="0"/>
              </a:rPr>
              <a:t>trên</a:t>
            </a:r>
            <a:r>
              <a:rPr lang="en-US" sz="2800" b="1" i="1" dirty="0">
                <a:solidFill>
                  <a:srgbClr val="00B0F0"/>
                </a:solidFill>
                <a:latin typeface="Arial" charset="0"/>
                <a:cs typeface="Arial" charset="0"/>
              </a:rPr>
              <a:t> </a:t>
            </a:r>
            <a:r>
              <a:rPr lang="en-US" sz="2800" b="1" dirty="0">
                <a:solidFill>
                  <a:srgbClr val="00B0F0"/>
                </a:solidFill>
                <a:latin typeface="Arial" charset="0"/>
                <a:cs typeface="Arial" charset="0"/>
              </a:rPr>
              <a:t>150.000 </a:t>
            </a:r>
            <a:r>
              <a:rPr lang="en-US" sz="2800" b="1" dirty="0" err="1">
                <a:solidFill>
                  <a:srgbClr val="00B0F0"/>
                </a:solidFill>
                <a:latin typeface="Arial" charset="0"/>
                <a:cs typeface="Arial" charset="0"/>
              </a:rPr>
              <a:t>phụ</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nữ</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thế</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giới</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nhiễm</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bệnh</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trẻ</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em</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châu</a:t>
            </a:r>
            <a:r>
              <a:rPr lang="en-US" sz="2800" b="1" dirty="0">
                <a:solidFill>
                  <a:srgbClr val="00B0F0"/>
                </a:solidFill>
                <a:latin typeface="Arial" charset="0"/>
                <a:cs typeface="Arial" charset="0"/>
              </a:rPr>
              <a:t> Phi </a:t>
            </a:r>
            <a:r>
              <a:rPr lang="en-US" sz="2800" b="1" dirty="0" err="1">
                <a:solidFill>
                  <a:srgbClr val="00B0F0"/>
                </a:solidFill>
                <a:latin typeface="Arial" charset="0"/>
                <a:cs typeface="Arial" charset="0"/>
              </a:rPr>
              <a:t>chiếm</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tới</a:t>
            </a:r>
            <a:r>
              <a:rPr lang="en-US" sz="2800" b="1" dirty="0">
                <a:solidFill>
                  <a:srgbClr val="00B0F0"/>
                </a:solidFill>
                <a:latin typeface="Arial" charset="0"/>
                <a:cs typeface="Arial" charset="0"/>
              </a:rPr>
              <a:t> 90% </a:t>
            </a:r>
            <a:r>
              <a:rPr lang="en-US" sz="2800" b="1" dirty="0" err="1">
                <a:solidFill>
                  <a:srgbClr val="00B0F0"/>
                </a:solidFill>
                <a:latin typeface="Arial" charset="0"/>
                <a:cs typeface="Arial" charset="0"/>
              </a:rPr>
              <a:t>trong</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số</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trẻ</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em</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thế</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giới</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mắc</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bệnh</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hiện</a:t>
            </a:r>
            <a:r>
              <a:rPr lang="en-US" sz="2800" b="1" dirty="0">
                <a:solidFill>
                  <a:srgbClr val="00B0F0"/>
                </a:solidFill>
                <a:latin typeface="Arial" charset="0"/>
                <a:cs typeface="Arial" charset="0"/>
              </a:rPr>
              <a:t> nay…” (</a:t>
            </a:r>
            <a:r>
              <a:rPr lang="en-US" sz="2800" b="1" dirty="0" err="1">
                <a:solidFill>
                  <a:srgbClr val="00B0F0"/>
                </a:solidFill>
                <a:latin typeface="Arial" charset="0"/>
                <a:cs typeface="Arial" charset="0"/>
              </a:rPr>
              <a:t>Báo</a:t>
            </a:r>
            <a:r>
              <a:rPr lang="en-US" sz="2800" b="1" dirty="0">
                <a:solidFill>
                  <a:srgbClr val="00B0F0"/>
                </a:solidFill>
                <a:latin typeface="Arial" charset="0"/>
                <a:cs typeface="Arial" charset="0"/>
              </a:rPr>
              <a:t> QĐND -17/11/1991)</a:t>
            </a:r>
            <a:endParaRPr lang="en-US" sz="2800" b="1" dirty="0">
              <a:solidFill>
                <a:srgbClr val="00B0F0"/>
              </a:solidFill>
              <a:latin typeface="Tahoma" pitchFamily="34" charset="0"/>
              <a:cs typeface="Arial" charset="0"/>
            </a:endParaRPr>
          </a:p>
        </p:txBody>
      </p:sp>
    </p:spTree>
    <p:extLst>
      <p:ext uri="{BB962C8B-B14F-4D97-AF65-F5344CB8AC3E}">
        <p14:creationId xmlns:p14="http://schemas.microsoft.com/office/powerpoint/2010/main" val="3481194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8534400" cy="2743200"/>
          </a:xfrm>
          <a:prstGeom prst="rect">
            <a:avLst/>
          </a:prstGeom>
          <a:blipFill>
            <a:blip r:embed="rId2"/>
            <a:tile tx="0" ty="0" sx="100000" sy="100000" flip="none" algn="tl"/>
          </a:blip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srgbClr val="000099"/>
                </a:solidFill>
                <a:latin typeface="Times New Roman" pitchFamily="18" charset="0"/>
                <a:cs typeface="Times New Roman" pitchFamily="18" charset="0"/>
              </a:rPr>
              <a:t>“Liên hợp quốc xếp 32 trong tổng số 57 quốc gia châu Phi vào nhóm những nước nghèo nhất thế giới. Nợ châu Phi lên đến 300 tỉ USD, số lãi hàng năm phải trả là 25 tỉ USD. Hiện nay, 2/3 dân số châu Phi không đủ ăn, ¼ dân số đói ăn kinh niên”</a:t>
            </a:r>
          </a:p>
          <a:p>
            <a:pPr algn="just"/>
            <a:endParaRPr lang="en-US" sz="2800" i="1" smtClean="0">
              <a:solidFill>
                <a:srgbClr val="000099"/>
              </a:solidFill>
              <a:latin typeface="Times New Roman" pitchFamily="18" charset="0"/>
              <a:cs typeface="Times New Roman" pitchFamily="18" charset="0"/>
            </a:endParaRPr>
          </a:p>
        </p:txBody>
      </p:sp>
      <p:grpSp>
        <p:nvGrpSpPr>
          <p:cNvPr id="3" name="Group 5"/>
          <p:cNvGrpSpPr>
            <a:grpSpLocks/>
          </p:cNvGrpSpPr>
          <p:nvPr/>
        </p:nvGrpSpPr>
        <p:grpSpPr bwMode="auto">
          <a:xfrm>
            <a:off x="0" y="0"/>
            <a:ext cx="9144000" cy="6934200"/>
            <a:chOff x="0" y="0"/>
            <a:chExt cx="5760" cy="4368"/>
          </a:xfrm>
        </p:grpSpPr>
        <p:pic>
          <p:nvPicPr>
            <p:cNvPr id="4"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5"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6"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7"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8" name="Rectangle 7"/>
          <p:cNvSpPr/>
          <p:nvPr/>
        </p:nvSpPr>
        <p:spPr>
          <a:xfrm>
            <a:off x="381000" y="3505200"/>
            <a:ext cx="8534400" cy="2743200"/>
          </a:xfrm>
          <a:prstGeom prst="rect">
            <a:avLst/>
          </a:prstGeom>
          <a:blipFill>
            <a:blip r:embed="rId2"/>
            <a:tile tx="0" ty="0" sx="100000" sy="100000" flip="none" algn="tl"/>
          </a:blip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srgbClr val="000099"/>
                </a:solidFill>
                <a:latin typeface="Times New Roman" pitchFamily="18" charset="0"/>
                <a:cs typeface="Times New Roman" pitchFamily="18" charset="0"/>
              </a:rPr>
              <a:t>“Châu Phi có tỉ lệ gia tăng dân số tự nhiên cao nhất thế giới Ru-an-đa là 5.2%, Ăng-gô-la, Ni-giê-ri-a, Ma-li là 5.1%  trong khi Việt Nam là 1.1%, Thái Lan là 0.3%, Lào 1.4%”.</a:t>
            </a:r>
            <a:endParaRPr lang="en-US" sz="2800" i="1" smtClean="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6132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3" name="Picture 6" descr="N3"/>
            <p:cNvPicPr>
              <a:picLocks noChangeAspect="1" noChangeArrowheads="1"/>
            </p:cNvPicPr>
            <p:nvPr/>
          </p:nvPicPr>
          <p:blipFill>
            <a:blip r:embed="rId2"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2"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2"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2" cstate="print"/>
            <a:srcRect/>
            <a:stretch>
              <a:fillRect/>
            </a:stretch>
          </p:blipFill>
          <p:spPr bwMode="auto">
            <a:xfrm rot="16200000" flipV="1">
              <a:off x="3552" y="2112"/>
              <a:ext cx="4320" cy="96"/>
            </a:xfrm>
            <a:prstGeom prst="rect">
              <a:avLst/>
            </a:prstGeom>
            <a:noFill/>
          </p:spPr>
        </p:pic>
      </p:grpSp>
      <p:graphicFrame>
        <p:nvGraphicFramePr>
          <p:cNvPr id="8" name="Table 7"/>
          <p:cNvGraphicFramePr>
            <a:graphicFrameLocks noGrp="1"/>
          </p:cNvGraphicFramePr>
          <p:nvPr/>
        </p:nvGraphicFramePr>
        <p:xfrm>
          <a:off x="228600" y="1066800"/>
          <a:ext cx="8610600" cy="2621280"/>
        </p:xfrm>
        <a:graphic>
          <a:graphicData uri="http://schemas.openxmlformats.org/drawingml/2006/table">
            <a:tbl>
              <a:tblPr firstRow="1" bandRow="1">
                <a:tableStyleId>{073A0DAA-6AF3-43AB-8588-CEC1D06C72B9}</a:tableStyleId>
              </a:tblPr>
              <a:tblGrid>
                <a:gridCol w="2895600">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447800">
                  <a:extLst>
                    <a:ext uri="{9D8B030D-6E8A-4147-A177-3AD203B41FA5}">
                      <a16:colId xmlns:a16="http://schemas.microsoft.com/office/drawing/2014/main" xmlns="" val="20003"/>
                    </a:ext>
                  </a:extLst>
                </a:gridCol>
                <a:gridCol w="990600">
                  <a:extLst>
                    <a:ext uri="{9D8B030D-6E8A-4147-A177-3AD203B41FA5}">
                      <a16:colId xmlns:a16="http://schemas.microsoft.com/office/drawing/2014/main" xmlns="" val="20004"/>
                    </a:ext>
                  </a:extLst>
                </a:gridCol>
                <a:gridCol w="838200">
                  <a:extLst>
                    <a:ext uri="{9D8B030D-6E8A-4147-A177-3AD203B41FA5}">
                      <a16:colId xmlns:a16="http://schemas.microsoft.com/office/drawing/2014/main" xmlns="" val="20005"/>
                    </a:ext>
                  </a:extLst>
                </a:gridCol>
              </a:tblGrid>
              <a:tr h="1066800">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xmlns="" val="10000"/>
                  </a:ext>
                </a:extLst>
              </a:tr>
              <a:tr h="1554480">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900">
                        <a:ln>
                          <a:solidFill>
                            <a:srgbClr val="FF0000"/>
                          </a:solidFill>
                        </a:ln>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xmlns="" val="10001"/>
                  </a:ext>
                </a:extLst>
              </a:tr>
            </a:tbl>
          </a:graphicData>
        </a:graphic>
      </p:graphicFrame>
      <p:grpSp>
        <p:nvGrpSpPr>
          <p:cNvPr id="33" name="Group 32"/>
          <p:cNvGrpSpPr/>
          <p:nvPr/>
        </p:nvGrpSpPr>
        <p:grpSpPr>
          <a:xfrm>
            <a:off x="533400" y="1219201"/>
            <a:ext cx="8382000" cy="1909465"/>
            <a:chOff x="533400" y="1219200"/>
            <a:chExt cx="8382000" cy="1909465"/>
          </a:xfrm>
        </p:grpSpPr>
        <p:sp>
          <p:nvSpPr>
            <p:cNvPr id="14" name="TextBox 13"/>
            <p:cNvSpPr txBox="1"/>
            <p:nvPr/>
          </p:nvSpPr>
          <p:spPr>
            <a:xfrm>
              <a:off x="533400" y="2667000"/>
              <a:ext cx="2133600" cy="461665"/>
            </a:xfrm>
            <a:prstGeom prst="rect">
              <a:avLst/>
            </a:prstGeom>
            <a:noFill/>
          </p:spPr>
          <p:txBody>
            <a:bodyPr wrap="square" rtlCol="0">
              <a:spAutoFit/>
            </a:bodyPr>
            <a:lstStyle/>
            <a:p>
              <a:pPr algn="ctr"/>
              <a:r>
                <a:rPr lang="en-US" sz="2400" b="1" smtClean="0">
                  <a:solidFill>
                    <a:srgbClr val="FF0000"/>
                  </a:solidFill>
                  <a:latin typeface="Times New Roman" pitchFamily="18" charset="0"/>
                  <a:cs typeface="Times New Roman" pitchFamily="18" charset="0"/>
                </a:rPr>
                <a:t>Tỉ lệ mù chữ</a:t>
              </a:r>
              <a:endParaRPr lang="en-US" sz="2400" b="1">
                <a:solidFill>
                  <a:srgbClr val="FF0000"/>
                </a:solidFill>
                <a:latin typeface="Times New Roman" pitchFamily="18" charset="0"/>
                <a:cs typeface="Times New Roman" pitchFamily="18" charset="0"/>
              </a:endParaRPr>
            </a:p>
          </p:txBody>
        </p:sp>
        <p:grpSp>
          <p:nvGrpSpPr>
            <p:cNvPr id="32" name="Group 31"/>
            <p:cNvGrpSpPr/>
            <p:nvPr/>
          </p:nvGrpSpPr>
          <p:grpSpPr>
            <a:xfrm>
              <a:off x="762000" y="1219200"/>
              <a:ext cx="8153400" cy="830997"/>
              <a:chOff x="762000" y="1219200"/>
              <a:chExt cx="8153400" cy="830997"/>
            </a:xfrm>
          </p:grpSpPr>
          <p:sp>
            <p:nvSpPr>
              <p:cNvPr id="11" name="TextBox 10"/>
              <p:cNvSpPr txBox="1"/>
              <p:nvPr/>
            </p:nvSpPr>
            <p:spPr>
              <a:xfrm>
                <a:off x="762000" y="1447800"/>
                <a:ext cx="1524000" cy="461665"/>
              </a:xfrm>
              <a:prstGeom prst="rect">
                <a:avLst/>
              </a:prstGeom>
              <a:noFill/>
            </p:spPr>
            <p:txBody>
              <a:bodyPr wrap="square" rtlCol="0">
                <a:spAutoFit/>
              </a:bodyPr>
              <a:lstStyle/>
              <a:p>
                <a:pPr algn="ctr"/>
                <a:r>
                  <a:rPr lang="en-US" sz="2400" b="1" smtClean="0">
                    <a:solidFill>
                      <a:srgbClr val="FF0000"/>
                    </a:solidFill>
                    <a:latin typeface="Times New Roman" pitchFamily="18" charset="0"/>
                    <a:cs typeface="Times New Roman" pitchFamily="18" charset="0"/>
                  </a:rPr>
                  <a:t>Quốc gia</a:t>
                </a:r>
                <a:endParaRPr lang="en-US" sz="2400" b="1">
                  <a:solidFill>
                    <a:srgbClr val="FF0000"/>
                  </a:solidFill>
                  <a:latin typeface="Times New Roman" pitchFamily="18" charset="0"/>
                  <a:cs typeface="Times New Roman" pitchFamily="18" charset="0"/>
                </a:endParaRPr>
              </a:p>
            </p:txBody>
          </p:sp>
          <p:sp>
            <p:nvSpPr>
              <p:cNvPr id="17" name="TextBox 16"/>
              <p:cNvSpPr txBox="1"/>
              <p:nvPr/>
            </p:nvSpPr>
            <p:spPr>
              <a:xfrm>
                <a:off x="5582528" y="1443335"/>
                <a:ext cx="1600200" cy="461665"/>
              </a:xfrm>
              <a:prstGeom prst="rect">
                <a:avLst/>
              </a:prstGeom>
              <a:noFill/>
            </p:spPr>
            <p:txBody>
              <a:bodyPr wrap="square" rtlCol="0">
                <a:spAutoFit/>
              </a:bodyPr>
              <a:lstStyle/>
              <a:p>
                <a:r>
                  <a:rPr lang="en-US" sz="2400" smtClean="0">
                    <a:solidFill>
                      <a:srgbClr val="000099"/>
                    </a:solidFill>
                    <a:latin typeface="Times New Roman" pitchFamily="18" charset="0"/>
                    <a:cs typeface="Times New Roman" pitchFamily="18" charset="0"/>
                  </a:rPr>
                  <a:t>Xê-nê-gan</a:t>
                </a:r>
                <a:endParaRPr lang="en-US" sz="2400">
                  <a:solidFill>
                    <a:srgbClr val="000099"/>
                  </a:solidFill>
                  <a:latin typeface="Times New Roman" pitchFamily="18" charset="0"/>
                  <a:cs typeface="Times New Roman" pitchFamily="18" charset="0"/>
                </a:endParaRPr>
              </a:p>
            </p:txBody>
          </p:sp>
          <p:sp>
            <p:nvSpPr>
              <p:cNvPr id="18" name="TextBox 17"/>
              <p:cNvSpPr txBox="1"/>
              <p:nvPr/>
            </p:nvSpPr>
            <p:spPr>
              <a:xfrm>
                <a:off x="4058528" y="1447800"/>
                <a:ext cx="1828800" cy="461665"/>
              </a:xfrm>
              <a:prstGeom prst="rect">
                <a:avLst/>
              </a:prstGeom>
              <a:noFill/>
            </p:spPr>
            <p:txBody>
              <a:bodyPr wrap="square" rtlCol="0">
                <a:spAutoFit/>
              </a:bodyPr>
              <a:lstStyle/>
              <a:p>
                <a:r>
                  <a:rPr lang="en-US" sz="2400" smtClean="0">
                    <a:solidFill>
                      <a:srgbClr val="000099"/>
                    </a:solidFill>
                    <a:latin typeface="Times New Roman" pitchFamily="18" charset="0"/>
                    <a:cs typeface="Times New Roman" pitchFamily="18" charset="0"/>
                  </a:rPr>
                  <a:t>Mô-ri-ta-ni</a:t>
                </a:r>
                <a:endParaRPr lang="en-US" sz="2400">
                  <a:solidFill>
                    <a:srgbClr val="000099"/>
                  </a:solidFill>
                  <a:latin typeface="Times New Roman" pitchFamily="18" charset="0"/>
                  <a:cs typeface="Times New Roman" pitchFamily="18" charset="0"/>
                </a:endParaRPr>
              </a:p>
            </p:txBody>
          </p:sp>
          <p:sp>
            <p:nvSpPr>
              <p:cNvPr id="19" name="TextBox 18"/>
              <p:cNvSpPr txBox="1"/>
              <p:nvPr/>
            </p:nvSpPr>
            <p:spPr>
              <a:xfrm>
                <a:off x="6968196" y="1447800"/>
                <a:ext cx="1143000" cy="461665"/>
              </a:xfrm>
              <a:prstGeom prst="rect">
                <a:avLst/>
              </a:prstGeom>
              <a:noFill/>
            </p:spPr>
            <p:txBody>
              <a:bodyPr wrap="square" rtlCol="0">
                <a:spAutoFit/>
              </a:bodyPr>
              <a:lstStyle/>
              <a:p>
                <a:r>
                  <a:rPr lang="en-US" sz="2400" smtClean="0">
                    <a:solidFill>
                      <a:srgbClr val="000099"/>
                    </a:solidFill>
                    <a:latin typeface="Times New Roman" pitchFamily="18" charset="0"/>
                    <a:cs typeface="Times New Roman" pitchFamily="18" charset="0"/>
                  </a:rPr>
                  <a:t>Ma-rốc</a:t>
                </a:r>
                <a:endParaRPr lang="en-US" sz="2400">
                  <a:solidFill>
                    <a:srgbClr val="000099"/>
                  </a:solidFill>
                  <a:latin typeface="Times New Roman" pitchFamily="18" charset="0"/>
                  <a:cs typeface="Times New Roman" pitchFamily="18" charset="0"/>
                </a:endParaRPr>
              </a:p>
            </p:txBody>
          </p:sp>
          <p:sp>
            <p:nvSpPr>
              <p:cNvPr id="20" name="TextBox 19"/>
              <p:cNvSpPr txBox="1"/>
              <p:nvPr/>
            </p:nvSpPr>
            <p:spPr>
              <a:xfrm>
                <a:off x="8001000" y="1219200"/>
                <a:ext cx="914400" cy="830997"/>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Nam Phi</a:t>
                </a:r>
                <a:endParaRPr lang="en-US" sz="2400">
                  <a:solidFill>
                    <a:srgbClr val="000099"/>
                  </a:solidFill>
                  <a:latin typeface="Times New Roman" pitchFamily="18" charset="0"/>
                  <a:cs typeface="Times New Roman" pitchFamily="18" charset="0"/>
                </a:endParaRPr>
              </a:p>
            </p:txBody>
          </p:sp>
          <p:sp>
            <p:nvSpPr>
              <p:cNvPr id="21" name="TextBox 20"/>
              <p:cNvSpPr txBox="1"/>
              <p:nvPr/>
            </p:nvSpPr>
            <p:spPr>
              <a:xfrm>
                <a:off x="3096064" y="1447800"/>
                <a:ext cx="1143000" cy="461665"/>
              </a:xfrm>
              <a:prstGeom prst="rect">
                <a:avLst/>
              </a:prstGeom>
              <a:noFill/>
            </p:spPr>
            <p:txBody>
              <a:bodyPr wrap="square" rtlCol="0">
                <a:spAutoFit/>
              </a:bodyPr>
              <a:lstStyle/>
              <a:p>
                <a:r>
                  <a:rPr lang="en-US" sz="2400" smtClean="0">
                    <a:solidFill>
                      <a:srgbClr val="000099"/>
                    </a:solidFill>
                    <a:latin typeface="Times New Roman" pitchFamily="18" charset="0"/>
                    <a:cs typeface="Times New Roman" pitchFamily="18" charset="0"/>
                  </a:rPr>
                  <a:t>Ghi-nê</a:t>
                </a:r>
                <a:endParaRPr lang="en-US" sz="2400">
                  <a:solidFill>
                    <a:srgbClr val="000099"/>
                  </a:solidFill>
                  <a:latin typeface="Times New Roman" pitchFamily="18" charset="0"/>
                  <a:cs typeface="Times New Roman" pitchFamily="18" charset="0"/>
                </a:endParaRPr>
              </a:p>
            </p:txBody>
          </p:sp>
        </p:grpSp>
      </p:grpSp>
      <p:sp>
        <p:nvSpPr>
          <p:cNvPr id="27" name="TextBox 26"/>
          <p:cNvSpPr txBox="1"/>
          <p:nvPr/>
        </p:nvSpPr>
        <p:spPr>
          <a:xfrm>
            <a:off x="3048000" y="2667001"/>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70%</a:t>
            </a:r>
            <a:endParaRPr lang="en-US" sz="2400">
              <a:solidFill>
                <a:srgbClr val="000099"/>
              </a:solidFill>
              <a:latin typeface="Times New Roman" pitchFamily="18" charset="0"/>
              <a:cs typeface="Times New Roman" pitchFamily="18" charset="0"/>
            </a:endParaRPr>
          </a:p>
        </p:txBody>
      </p:sp>
      <p:sp>
        <p:nvSpPr>
          <p:cNvPr id="28" name="TextBox 27"/>
          <p:cNvSpPr txBox="1"/>
          <p:nvPr/>
        </p:nvSpPr>
        <p:spPr>
          <a:xfrm>
            <a:off x="4267200" y="2667001"/>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69%</a:t>
            </a:r>
            <a:endParaRPr lang="en-US" sz="2400">
              <a:solidFill>
                <a:srgbClr val="000099"/>
              </a:solidFill>
              <a:latin typeface="Times New Roman" pitchFamily="18" charset="0"/>
              <a:cs typeface="Times New Roman" pitchFamily="18" charset="0"/>
            </a:endParaRPr>
          </a:p>
        </p:txBody>
      </p:sp>
      <p:sp>
        <p:nvSpPr>
          <p:cNvPr id="29" name="TextBox 28"/>
          <p:cNvSpPr txBox="1"/>
          <p:nvPr/>
        </p:nvSpPr>
        <p:spPr>
          <a:xfrm>
            <a:off x="5715000" y="2662537"/>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68%</a:t>
            </a:r>
            <a:endParaRPr lang="en-US" sz="2400">
              <a:solidFill>
                <a:srgbClr val="000099"/>
              </a:solidFill>
              <a:latin typeface="Times New Roman" pitchFamily="18" charset="0"/>
              <a:cs typeface="Times New Roman" pitchFamily="18" charset="0"/>
            </a:endParaRPr>
          </a:p>
        </p:txBody>
      </p:sp>
      <p:sp>
        <p:nvSpPr>
          <p:cNvPr id="30" name="TextBox 29"/>
          <p:cNvSpPr txBox="1"/>
          <p:nvPr/>
        </p:nvSpPr>
        <p:spPr>
          <a:xfrm>
            <a:off x="7010400" y="2662537"/>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64%</a:t>
            </a:r>
            <a:endParaRPr lang="en-US" sz="2400">
              <a:solidFill>
                <a:srgbClr val="000099"/>
              </a:solidFill>
              <a:latin typeface="Times New Roman" pitchFamily="18" charset="0"/>
              <a:cs typeface="Times New Roman" pitchFamily="18" charset="0"/>
            </a:endParaRPr>
          </a:p>
        </p:txBody>
      </p:sp>
      <p:sp>
        <p:nvSpPr>
          <p:cNvPr id="31" name="TextBox 30"/>
          <p:cNvSpPr txBox="1"/>
          <p:nvPr/>
        </p:nvSpPr>
        <p:spPr>
          <a:xfrm>
            <a:off x="7848600" y="2662537"/>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50%</a:t>
            </a:r>
            <a:endParaRPr lang="en-US" sz="240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294921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ppt_x"/>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fill="hold"/>
                                        <p:tgtEl>
                                          <p:spTgt spid="29"/>
                                        </p:tgtEl>
                                        <p:attrNameLst>
                                          <p:attrName>ppt_x</p:attrName>
                                        </p:attrNameLst>
                                      </p:cBhvr>
                                      <p:tavLst>
                                        <p:tav tm="0">
                                          <p:val>
                                            <p:strVal val="#ppt_x"/>
                                          </p:val>
                                        </p:tav>
                                        <p:tav tm="100000">
                                          <p:val>
                                            <p:strVal val="#ppt_x"/>
                                          </p:val>
                                        </p:tav>
                                      </p:tavLst>
                                    </p:anim>
                                    <p:anim calcmode="lin" valueType="num">
                                      <p:cBhvr additive="base">
                                        <p:cTn id="24" dur="10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ppt_x"/>
                                          </p:val>
                                        </p:tav>
                                        <p:tav tm="100000">
                                          <p:val>
                                            <p:strVal val="#ppt_x"/>
                                          </p:val>
                                        </p:tav>
                                      </p:tavLst>
                                    </p:anim>
                                    <p:anim calcmode="lin" valueType="num">
                                      <p:cBhvr additive="base">
                                        <p:cTn id="28" dur="10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ppt_x"/>
                                          </p:val>
                                        </p:tav>
                                        <p:tav tm="100000">
                                          <p:val>
                                            <p:strVal val="#ppt_x"/>
                                          </p:val>
                                        </p:tav>
                                      </p:tavLst>
                                    </p:anim>
                                    <p:anim calcmode="lin" valueType="num">
                                      <p:cBhvr additive="base">
                                        <p:cTn id="3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ag of the African Un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4953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0" y="457200"/>
            <a:ext cx="2286000" cy="5632311"/>
          </a:xfrm>
          <a:prstGeom prst="rect">
            <a:avLst/>
          </a:prstGeom>
          <a:noFill/>
        </p:spPr>
        <p:txBody>
          <a:bodyPr wrap="square" rtlCol="0">
            <a:spAutoFit/>
          </a:bodyPr>
          <a:lstStyle/>
          <a:p>
            <a:pPr algn="just"/>
            <a:r>
              <a:rPr lang="vi-VN" sz="2400">
                <a:latin typeface="+mj-lt"/>
              </a:rPr>
              <a:t>Tổ chức gồm 53 nước thành viên các quốc gia châu Phi (Nam Phi gia nhập năm 2004). Quốc gia duy nhất tại châu Phi không phải thành viên là Marốc, nước này đã rút tên khỏi Tổ chức Thống nhất châu Phi vào năm 1984.</a:t>
            </a:r>
            <a:endParaRPr lang="en-US" sz="2400">
              <a:latin typeface="+mj-lt"/>
            </a:endParaRPr>
          </a:p>
        </p:txBody>
      </p:sp>
      <p:sp>
        <p:nvSpPr>
          <p:cNvPr id="3" name="TextBox 2"/>
          <p:cNvSpPr txBox="1"/>
          <p:nvPr/>
        </p:nvSpPr>
        <p:spPr>
          <a:xfrm>
            <a:off x="1143000" y="4495800"/>
            <a:ext cx="37338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Lá cờ Liên minh châu Phi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050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hung buc anh dang kinh ngac ve cac bo toc vung sau o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744" y="3454111"/>
            <a:ext cx="4384964" cy="33389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ites.google.com/site/thiennhien135024/_/rsrc/1472871750344/ky-quan-thien-nhien-o-chau-phi/8XC1GZCA062U7YCAJC4BATCA41L5E3CA4RSKGUCAI6ZGFPCA5WC9BSCASYE23CCA325MMFCA8BB8A7CAPWRAGBCAK0KRI1CAQS50S9CAPY6CGICA07CZHJCAQSRIGXCAICYAEGCAQ55HLECAN34OTS.jpg?height=149&amp;width=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52800"/>
            <a:ext cx="4759034"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7 kỳ quan thiên nhiên của châu Phi - KhoaHoc.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3855"/>
            <a:ext cx="4786745"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hững điều bạn chưa biết về sông N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744" y="1"/>
            <a:ext cx="4384965" cy="3481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 y="2362200"/>
            <a:ext cx="8991600" cy="1015663"/>
          </a:xfrm>
          <a:prstGeom prst="rect">
            <a:avLst/>
          </a:prstGeom>
          <a:noFill/>
        </p:spPr>
        <p:txBody>
          <a:bodyPr wrap="square" rtlCol="0">
            <a:spAutoFit/>
          </a:bodyPr>
          <a:lstStyle/>
          <a:p>
            <a:r>
              <a:rPr lang="en-US" sz="6000" smtClean="0">
                <a:solidFill>
                  <a:schemeClr val="bg1"/>
                </a:solidFill>
                <a:latin typeface="Times New Roman" panose="02020603050405020304" pitchFamily="18" charset="0"/>
                <a:cs typeface="Times New Roman" panose="02020603050405020304" pitchFamily="18" charset="0"/>
              </a:rPr>
              <a:t>VÒNG QUANH THẾ GIỚI</a:t>
            </a:r>
            <a:endParaRPr lang="en-US" sz="6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07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CC3300"/>
                </a:solidFill>
                <a:latin typeface="Times New Roman" pitchFamily="18" charset="0"/>
                <a:cs typeface="Times New Roman" pitchFamily="18" charset="0"/>
              </a:rPr>
              <a:t>I. </a:t>
            </a:r>
            <a:r>
              <a:rPr lang="en-US" sz="2800" b="1" dirty="0" err="1" smtClean="0">
                <a:solidFill>
                  <a:srgbClr val="CC3300"/>
                </a:solidFill>
                <a:latin typeface="Times New Roman" pitchFamily="18" charset="0"/>
                <a:cs typeface="Times New Roman" pitchFamily="18" charset="0"/>
              </a:rPr>
              <a:t>Tình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hình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chung</a:t>
            </a:r>
            <a:endParaRPr lang="en-US" sz="2800" b="1" dirty="0" smtClean="0">
              <a:solidFill>
                <a:srgbClr val="CC3300"/>
              </a:solidFill>
              <a:latin typeface="Times New Roman" pitchFamily="18" charset="0"/>
              <a:cs typeface="Times New Roman" pitchFamily="18" charset="0"/>
            </a:endParaRPr>
          </a:p>
        </p:txBody>
      </p:sp>
      <p:sp>
        <p:nvSpPr>
          <p:cNvPr id="10" name="TextBox 9"/>
          <p:cNvSpPr txBox="1"/>
          <p:nvPr/>
        </p:nvSpPr>
        <p:spPr>
          <a:xfrm>
            <a:off x="228600" y="901005"/>
            <a:ext cx="8610600" cy="830997"/>
          </a:xfrm>
          <a:prstGeom prst="rect">
            <a:avLst/>
          </a:prstGeom>
          <a:noFill/>
        </p:spPr>
        <p:txBody>
          <a:bodyPr wrap="square" rtlCol="0">
            <a:spAutoFit/>
          </a:bodyPr>
          <a:lstStyle/>
          <a:p>
            <a:pPr marL="342900" indent="-342900" algn="just">
              <a:spcAft>
                <a:spcPts val="0"/>
              </a:spcAft>
              <a:buFontTx/>
              <a:buChar char="-"/>
            </a:pPr>
            <a:r>
              <a:rPr lang="en-US" sz="2400" smtClean="0">
                <a:latin typeface="Times New Roman" panose="02020603050405020304" pitchFamily="18" charset="0"/>
                <a:ea typeface="Times New Roman"/>
                <a:cs typeface="Times New Roman" panose="02020603050405020304" pitchFamily="18" charset="0"/>
              </a:rPr>
              <a:t>Sau </a:t>
            </a:r>
            <a:r>
              <a:rPr lang="en-US" sz="2400">
                <a:latin typeface="Times New Roman" panose="02020603050405020304" pitchFamily="18" charset="0"/>
                <a:ea typeface="Times New Roman"/>
                <a:cs typeface="Times New Roman" panose="02020603050405020304" pitchFamily="18" charset="0"/>
              </a:rPr>
              <a:t>CTTG2, phong trào đấu tranh diễn ra sôi </a:t>
            </a:r>
            <a:r>
              <a:rPr lang="en-US" sz="2400" smtClean="0">
                <a:latin typeface="Times New Roman" panose="02020603050405020304" pitchFamily="18" charset="0"/>
                <a:ea typeface="Times New Roman"/>
                <a:cs typeface="Times New Roman" panose="02020603050405020304" pitchFamily="18" charset="0"/>
              </a:rPr>
              <a:t>nổi sớm </a:t>
            </a:r>
            <a:r>
              <a:rPr lang="en-US" sz="2400">
                <a:latin typeface="Times New Roman" panose="02020603050405020304" pitchFamily="18" charset="0"/>
                <a:ea typeface="Times New Roman"/>
                <a:cs typeface="Times New Roman" panose="02020603050405020304" pitchFamily="18" charset="0"/>
              </a:rPr>
              <a:t>nhất ở Bắc </a:t>
            </a:r>
            <a:r>
              <a:rPr lang="en-US" sz="2400" smtClean="0">
                <a:latin typeface="Times New Roman" panose="02020603050405020304" pitchFamily="18" charset="0"/>
                <a:ea typeface="Times New Roman"/>
                <a:cs typeface="Times New Roman" panose="02020603050405020304" pitchFamily="18" charset="0"/>
              </a:rPr>
              <a:t>Phi.</a:t>
            </a:r>
          </a:p>
        </p:txBody>
      </p:sp>
      <p:sp>
        <p:nvSpPr>
          <p:cNvPr id="14" name="Text Box 4"/>
          <p:cNvSpPr txBox="1">
            <a:spLocks noChangeArrowheads="1"/>
          </p:cNvSpPr>
          <p:nvPr/>
        </p:nvSpPr>
        <p:spPr bwMode="auto">
          <a:xfrm>
            <a:off x="1066800" y="0"/>
            <a:ext cx="7086600" cy="523216"/>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z="2800" b="1" smtClean="0">
                <a:solidFill>
                  <a:srgbClr val="00B050"/>
                </a:solidFill>
                <a:latin typeface="Times New Roman" pitchFamily="18" charset="0"/>
                <a:cs typeface="Times New Roman" pitchFamily="18" charset="0"/>
              </a:rPr>
              <a:t>NỘI DUNG 4: CÁC </a:t>
            </a:r>
            <a:r>
              <a:rPr lang="en-US" sz="2800" b="1" dirty="0" smtClean="0">
                <a:solidFill>
                  <a:srgbClr val="00B050"/>
                </a:solidFill>
                <a:latin typeface="Times New Roman" pitchFamily="18" charset="0"/>
                <a:cs typeface="Times New Roman" pitchFamily="18" charset="0"/>
              </a:rPr>
              <a:t>NƯỚC CHÂU PHI</a:t>
            </a:r>
          </a:p>
        </p:txBody>
      </p:sp>
      <p:sp>
        <p:nvSpPr>
          <p:cNvPr id="3" name="TextBox 2"/>
          <p:cNvSpPr txBox="1"/>
          <p:nvPr/>
        </p:nvSpPr>
        <p:spPr>
          <a:xfrm>
            <a:off x="228600" y="1735902"/>
            <a:ext cx="70866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1960</a:t>
            </a:r>
            <a:r>
              <a:rPr lang="vi-VN" sz="2400">
                <a:latin typeface="Times New Roman" panose="02020603050405020304" pitchFamily="18" charset="0"/>
                <a:cs typeface="Times New Roman" panose="02020603050405020304" pitchFamily="18" charset="0"/>
              </a:rPr>
              <a:t>, 17 nước giành độc lập gọi là “Năm châu Phi”</a:t>
            </a:r>
            <a:endParaRPr lang="en-US" sz="2400">
              <a:latin typeface="Times New Roman" panose="02020603050405020304" pitchFamily="18" charset="0"/>
              <a:cs typeface="Times New Roman" panose="02020603050405020304" pitchFamily="18" charset="0"/>
            </a:endParaRPr>
          </a:p>
        </p:txBody>
      </p:sp>
      <p:sp>
        <p:nvSpPr>
          <p:cNvPr id="2" name="TextBox 1">
            <a:hlinkClick r:id="rId2" action="ppaction://hlinksldjump"/>
          </p:cNvPr>
          <p:cNvSpPr txBox="1"/>
          <p:nvPr/>
        </p:nvSpPr>
        <p:spPr>
          <a:xfrm>
            <a:off x="256309" y="2204494"/>
            <a:ext cx="8610600" cy="830997"/>
          </a:xfrm>
          <a:prstGeom prst="rect">
            <a:avLst/>
          </a:prstGeom>
          <a:noFill/>
        </p:spPr>
        <p:txBody>
          <a:bodyPr wrap="square" rtlCol="0">
            <a:spAutoFit/>
          </a:bodyPr>
          <a:lstStyle/>
          <a:p>
            <a:pPr marL="342900" indent="-342900">
              <a:buFontTx/>
              <a:buChar char="-"/>
            </a:pPr>
            <a:r>
              <a:rPr lang="vi-VN" sz="2400" smtClean="0">
                <a:latin typeface="Times New Roman" panose="02020603050405020304" pitchFamily="18" charset="0"/>
                <a:cs typeface="Times New Roman" panose="02020603050405020304" pitchFamily="18" charset="0"/>
              </a:rPr>
              <a:t>Công </a:t>
            </a:r>
            <a:r>
              <a:rPr lang="vi-VN" sz="2400">
                <a:latin typeface="Times New Roman" panose="02020603050405020304" pitchFamily="18" charset="0"/>
                <a:cs typeface="Times New Roman" panose="02020603050405020304" pitchFamily="18" charset="0"/>
              </a:rPr>
              <a:t>cuộc xây dựng đất nước thu  nhiều thành tích nhưng vẫn  đói nghèo, lạc hậu, xung đột, nội chiến, nợ nần, bệnh </a:t>
            </a:r>
            <a:r>
              <a:rPr lang="vi-VN" sz="2400" smtClean="0">
                <a:latin typeface="Times New Roman" panose="02020603050405020304" pitchFamily="18" charset="0"/>
                <a:cs typeface="Times New Roman" panose="02020603050405020304" pitchFamily="18" charset="0"/>
              </a:rPr>
              <a:t>tật</a:t>
            </a:r>
            <a:r>
              <a:rPr lang="en-US" sz="240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0" y="2895600"/>
            <a:ext cx="6096000" cy="738664"/>
          </a:xfrm>
          <a:prstGeom prst="rect">
            <a:avLst/>
          </a:prstGeom>
          <a:noFill/>
        </p:spPr>
        <p:txBody>
          <a:bodyPr wrap="square" rtlCol="0">
            <a:spAutoFit/>
          </a:bodyPr>
          <a:lstStyle/>
          <a:p>
            <a:r>
              <a:rPr lang="en-US" sz="2400" b="1" u="sng" smtClean="0">
                <a:solidFill>
                  <a:srgbClr val="C00000"/>
                </a:solidFill>
                <a:latin typeface="Times New Roman" panose="02020603050405020304" pitchFamily="18" charset="0"/>
                <a:cs typeface="Times New Roman" panose="02020603050405020304" pitchFamily="18" charset="0"/>
              </a:rPr>
              <a:t>II. Cộng hoà Nam Phi:</a:t>
            </a:r>
            <a:endParaRPr lang="en-US" sz="2400" b="1" smtClean="0">
              <a:solidFill>
                <a:srgbClr val="C00000"/>
              </a:solidFill>
              <a:latin typeface="Times New Roman" panose="02020603050405020304" pitchFamily="18" charset="0"/>
              <a:cs typeface="Times New Roman" panose="02020603050405020304" pitchFamily="18" charset="0"/>
            </a:endParaRPr>
          </a:p>
          <a:p>
            <a:endParaRPr lang="en-US"/>
          </a:p>
        </p:txBody>
      </p:sp>
      <p:sp>
        <p:nvSpPr>
          <p:cNvPr id="7" name="TextBox 6"/>
          <p:cNvSpPr txBox="1"/>
          <p:nvPr/>
        </p:nvSpPr>
        <p:spPr>
          <a:xfrm>
            <a:off x="256309" y="3232189"/>
            <a:ext cx="8610600"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Chính quyền thực dân da trắng Nam Phi thi hành chế độ phân biệt chủng tộc (A-pác- thai)</a:t>
            </a:r>
          </a:p>
        </p:txBody>
      </p:sp>
      <p:sp>
        <p:nvSpPr>
          <p:cNvPr id="4" name="Right Arrow 3">
            <a:hlinkClick r:id="rId3" action="ppaction://hlinksldjump"/>
          </p:cNvPr>
          <p:cNvSpPr/>
          <p:nvPr/>
        </p:nvSpPr>
        <p:spPr>
          <a:xfrm>
            <a:off x="8153400" y="6172200"/>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5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1775"/>
            <a:ext cx="45243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5"/>
          <p:cNvSpPr txBox="1">
            <a:spLocks noChangeArrowheads="1"/>
          </p:cNvSpPr>
          <p:nvPr/>
        </p:nvSpPr>
        <p:spPr bwMode="auto">
          <a:xfrm>
            <a:off x="2895600" y="4546600"/>
            <a:ext cx="1371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b="1">
                <a:solidFill>
                  <a:srgbClr val="0000FF"/>
                </a:solidFill>
              </a:rPr>
              <a:t>NAM PHI</a:t>
            </a:r>
          </a:p>
        </p:txBody>
      </p:sp>
      <p:sp>
        <p:nvSpPr>
          <p:cNvPr id="16390" name="Rectangle 34"/>
          <p:cNvSpPr>
            <a:spLocks noChangeArrowheads="1"/>
          </p:cNvSpPr>
          <p:nvPr/>
        </p:nvSpPr>
        <p:spPr bwMode="auto">
          <a:xfrm>
            <a:off x="101600" y="5403850"/>
            <a:ext cx="45720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a:solidFill>
                  <a:srgbClr val="052AE1"/>
                </a:solidFill>
                <a:latin typeface="Times New Roman" pitchFamily="18" charset="0"/>
              </a:rPr>
              <a:t>Lược đồ các nước châu Phi</a:t>
            </a:r>
          </a:p>
        </p:txBody>
      </p:sp>
      <p:pic>
        <p:nvPicPr>
          <p:cNvPr id="15367" name="Picture 30" descr="Nam Phi - dat nuoc duy nhat co 3 thu do hinh anh 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44475"/>
            <a:ext cx="2667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1"/>
          <p:cNvSpPr>
            <a:spLocks noChangeArrowheads="1"/>
          </p:cNvSpPr>
          <p:nvPr/>
        </p:nvSpPr>
        <p:spPr bwMode="auto">
          <a:xfrm>
            <a:off x="5945188" y="1711325"/>
            <a:ext cx="1901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latin typeface="Times New Roman" pitchFamily="18" charset="0"/>
              </a:rPr>
              <a:t>Quốc kỳ Nam Phi.</a:t>
            </a:r>
          </a:p>
        </p:txBody>
      </p:sp>
      <p:sp>
        <p:nvSpPr>
          <p:cNvPr id="2" name="TextBox 1"/>
          <p:cNvSpPr txBox="1"/>
          <p:nvPr/>
        </p:nvSpPr>
        <p:spPr>
          <a:xfrm>
            <a:off x="5181600" y="2286000"/>
            <a:ext cx="3657600" cy="954107"/>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Em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biết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gì</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cộng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hòa</a:t>
            </a:r>
            <a:r>
              <a:rPr lang="en-US" sz="2800" b="1" dirty="0" smtClean="0">
                <a:solidFill>
                  <a:srgbClr val="FF0000"/>
                </a:solidFill>
                <a:latin typeface="Times New Roman" pitchFamily="18" charset="0"/>
                <a:cs typeface="Times New Roman" pitchFamily="18" charset="0"/>
              </a:rPr>
              <a:t> Nam Phi ?</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40812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500" fill="hold"/>
                                        <p:tgtEl>
                                          <p:spTgt spid="15367"/>
                                        </p:tgtEl>
                                        <p:attrNameLst>
                                          <p:attrName>ppt_w</p:attrName>
                                        </p:attrNameLst>
                                      </p:cBhvr>
                                      <p:tavLst>
                                        <p:tav tm="0">
                                          <p:val>
                                            <p:fltVal val="0"/>
                                          </p:val>
                                        </p:tav>
                                        <p:tav tm="100000">
                                          <p:val>
                                            <p:strVal val="#ppt_w"/>
                                          </p:val>
                                        </p:tav>
                                      </p:tavLst>
                                    </p:anim>
                                    <p:anim calcmode="lin" valueType="num">
                                      <p:cBhvr>
                                        <p:cTn id="8" dur="500" fill="hold"/>
                                        <p:tgtEl>
                                          <p:spTgt spid="15367"/>
                                        </p:tgtEl>
                                        <p:attrNameLst>
                                          <p:attrName>ppt_h</p:attrName>
                                        </p:attrNameLst>
                                      </p:cBhvr>
                                      <p:tavLst>
                                        <p:tav tm="0">
                                          <p:val>
                                            <p:fltVal val="0"/>
                                          </p:val>
                                        </p:tav>
                                        <p:tav tm="100000">
                                          <p:val>
                                            <p:strVal val="#ppt_h"/>
                                          </p:val>
                                        </p:tav>
                                      </p:tavLst>
                                    </p:anim>
                                    <p:animEffect transition="in" filter="fade">
                                      <p:cBhvr>
                                        <p:cTn id="9" dur="500"/>
                                        <p:tgtEl>
                                          <p:spTgt spid="1536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368"/>
                                        </p:tgtEl>
                                        <p:attrNameLst>
                                          <p:attrName>style.visibility</p:attrName>
                                        </p:attrNameLst>
                                      </p:cBhvr>
                                      <p:to>
                                        <p:strVal val="visible"/>
                                      </p:to>
                                    </p:set>
                                    <p:anim calcmode="lin" valueType="num">
                                      <p:cBhvr>
                                        <p:cTn id="12" dur="500" fill="hold"/>
                                        <p:tgtEl>
                                          <p:spTgt spid="15368"/>
                                        </p:tgtEl>
                                        <p:attrNameLst>
                                          <p:attrName>ppt_w</p:attrName>
                                        </p:attrNameLst>
                                      </p:cBhvr>
                                      <p:tavLst>
                                        <p:tav tm="0">
                                          <p:val>
                                            <p:fltVal val="0"/>
                                          </p:val>
                                        </p:tav>
                                        <p:tav tm="100000">
                                          <p:val>
                                            <p:strVal val="#ppt_w"/>
                                          </p:val>
                                        </p:tav>
                                      </p:tavLst>
                                    </p:anim>
                                    <p:anim calcmode="lin" valueType="num">
                                      <p:cBhvr>
                                        <p:cTn id="13" dur="500" fill="hold"/>
                                        <p:tgtEl>
                                          <p:spTgt spid="15368"/>
                                        </p:tgtEl>
                                        <p:attrNameLst>
                                          <p:attrName>ppt_h</p:attrName>
                                        </p:attrNameLst>
                                      </p:cBhvr>
                                      <p:tavLst>
                                        <p:tav tm="0">
                                          <p:val>
                                            <p:fltVal val="0"/>
                                          </p:val>
                                        </p:tav>
                                        <p:tav tm="100000">
                                          <p:val>
                                            <p:strVal val="#ppt_h"/>
                                          </p:val>
                                        </p:tav>
                                      </p:tavLst>
                                    </p:anim>
                                    <p:animEffect transition="in" filter="fade">
                                      <p:cBhvr>
                                        <p:cTn id="14" dur="500"/>
                                        <p:tgtEl>
                                          <p:spTgt spid="1536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solidFill>
                  <a:srgbClr val="FF0066"/>
                </a:solidFill>
              </a:rPr>
              <a:t>Chế</a:t>
            </a:r>
            <a:r>
              <a:rPr lang="en-US" dirty="0" smtClean="0">
                <a:solidFill>
                  <a:srgbClr val="FF0066"/>
                </a:solidFill>
              </a:rPr>
              <a:t> </a:t>
            </a:r>
            <a:r>
              <a:rPr lang="en-US" dirty="0" err="1" smtClean="0">
                <a:solidFill>
                  <a:srgbClr val="FF0066"/>
                </a:solidFill>
              </a:rPr>
              <a:t>độ</a:t>
            </a:r>
            <a:r>
              <a:rPr lang="en-US" dirty="0" smtClean="0">
                <a:solidFill>
                  <a:srgbClr val="FF0066"/>
                </a:solidFill>
              </a:rPr>
              <a:t> </a:t>
            </a:r>
            <a:r>
              <a:rPr lang="en-US" dirty="0" err="1" smtClean="0">
                <a:solidFill>
                  <a:srgbClr val="FF0066"/>
                </a:solidFill>
              </a:rPr>
              <a:t>Phân</a:t>
            </a:r>
            <a:r>
              <a:rPr lang="en-US" dirty="0" smtClean="0">
                <a:solidFill>
                  <a:srgbClr val="FF0066"/>
                </a:solidFill>
              </a:rPr>
              <a:t> </a:t>
            </a:r>
            <a:r>
              <a:rPr lang="en-US" dirty="0" err="1" smtClean="0">
                <a:solidFill>
                  <a:srgbClr val="FF0066"/>
                </a:solidFill>
              </a:rPr>
              <a:t>biệt</a:t>
            </a:r>
            <a:r>
              <a:rPr lang="en-US" dirty="0" smtClean="0">
                <a:solidFill>
                  <a:srgbClr val="FF0066"/>
                </a:solidFill>
              </a:rPr>
              <a:t> </a:t>
            </a:r>
            <a:r>
              <a:rPr lang="en-US" dirty="0" err="1" smtClean="0">
                <a:solidFill>
                  <a:srgbClr val="FF0066"/>
                </a:solidFill>
              </a:rPr>
              <a:t>chủng</a:t>
            </a:r>
            <a:r>
              <a:rPr lang="en-US" dirty="0" smtClean="0">
                <a:solidFill>
                  <a:srgbClr val="FF0066"/>
                </a:solidFill>
              </a:rPr>
              <a:t> </a:t>
            </a:r>
            <a:r>
              <a:rPr lang="en-US" dirty="0" err="1" smtClean="0">
                <a:solidFill>
                  <a:srgbClr val="FF0066"/>
                </a:solidFill>
              </a:rPr>
              <a:t>tộc</a:t>
            </a:r>
            <a:endParaRPr lang="en-US" dirty="0">
              <a:solidFill>
                <a:srgbClr val="FF0066"/>
              </a:solidFill>
            </a:endParaRPr>
          </a:p>
        </p:txBody>
      </p:sp>
      <p:sp>
        <p:nvSpPr>
          <p:cNvPr id="3" name="Content Placeholder 2"/>
          <p:cNvSpPr>
            <a:spLocks noGrp="1"/>
          </p:cNvSpPr>
          <p:nvPr>
            <p:ph idx="1"/>
          </p:nvPr>
        </p:nvSpPr>
        <p:spPr>
          <a:xfrm>
            <a:off x="457200" y="1447800"/>
            <a:ext cx="8229600" cy="4648200"/>
          </a:xfrm>
        </p:spPr>
        <p:txBody>
          <a:bodyPr/>
          <a:lstStyle/>
          <a:p>
            <a:pPr>
              <a:buFont typeface="Wingdings" pitchFamily="2" charset="2"/>
              <a:buNone/>
              <a:defRPr/>
            </a:pPr>
            <a:endParaRPr lang="en-US" sz="2800" dirty="0" smtClean="0">
              <a:latin typeface="Times New Roman" pitchFamily="18" charset="0"/>
              <a:cs typeface="Times New Roman" pitchFamily="18" charset="0"/>
            </a:endParaRPr>
          </a:p>
          <a:p>
            <a:pPr>
              <a:defRPr/>
            </a:pPr>
            <a:r>
              <a:rPr lang="en-US" sz="2800" dirty="0" smtClean="0">
                <a:latin typeface="Times New Roman" pitchFamily="18" charset="0"/>
                <a:cs typeface="Times New Roman" pitchFamily="18" charset="0"/>
              </a:rPr>
              <a:t>Ở Nam Phi </a:t>
            </a:r>
            <a:r>
              <a:rPr lang="en-US" sz="2800" dirty="0" err="1" smtClean="0">
                <a:latin typeface="Times New Roman" pitchFamily="18" charset="0"/>
                <a:cs typeface="Times New Roman" pitchFamily="18" charset="0"/>
              </a:rPr>
              <a:t>chế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sở</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Apácthai</a:t>
            </a:r>
            <a:r>
              <a:rPr lang="en-US" sz="2800" dirty="0" smtClean="0">
                <a:latin typeface="Times New Roman" pitchFamily="18" charset="0"/>
                <a:cs typeface="Times New Roman" pitchFamily="18" charset="0"/>
              </a:rPr>
              <a:t> “ . </a:t>
            </a:r>
            <a:r>
              <a:rPr lang="en-US" sz="2800" dirty="0" err="1" smtClean="0">
                <a:latin typeface="Times New Roman" pitchFamily="18" charset="0"/>
                <a:cs typeface="Times New Roman" pitchFamily="18" charset="0"/>
                <a:hlinkClick r:id="rId2"/>
              </a:rPr>
              <a:t>Apácthai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tộc</a:t>
            </a:r>
            <a:r>
              <a:rPr lang="en-US" sz="2800" dirty="0" smtClean="0">
                <a:latin typeface="Times New Roman" pitchFamily="18" charset="0"/>
                <a:cs typeface="Times New Roman" pitchFamily="18" charset="0"/>
              </a:rPr>
              <a:t>.</a:t>
            </a:r>
          </a:p>
          <a:p>
            <a:pPr>
              <a:defRPr/>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Nam Phi </a:t>
            </a:r>
            <a:r>
              <a:rPr lang="en-US" sz="2800" dirty="0" err="1" smtClean="0">
                <a:latin typeface="Times New Roman" pitchFamily="18" charset="0"/>
                <a:cs typeface="Times New Roman" pitchFamily="18" charset="0"/>
              </a:rPr>
              <a:t>ghi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rõ</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Muốn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minh </a:t>
            </a:r>
            <a:r>
              <a:rPr lang="en-US" sz="2800" dirty="0" err="1" smtClean="0">
                <a:latin typeface="Times New Roman" pitchFamily="18" charset="0"/>
                <a:cs typeface="Times New Roman" pitchFamily="18" charset="0"/>
              </a:rPr>
              <a:t>phương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ưu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Dựa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bọn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quyền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trắng</a:t>
            </a:r>
            <a:r>
              <a:rPr lang="en-US" sz="2800" dirty="0" smtClean="0">
                <a:latin typeface="Times New Roman" pitchFamily="18" charset="0"/>
                <a:cs typeface="Times New Roman" pitchFamily="18" charset="0"/>
              </a:rPr>
              <a:t> ở Nam Phi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ban </a:t>
            </a:r>
            <a:r>
              <a:rPr lang="en-US" sz="2800" dirty="0" err="1" smtClean="0">
                <a:latin typeface="Times New Roman" pitchFamily="18" charset="0"/>
                <a:cs typeface="Times New Roman" pitchFamily="18" charset="0"/>
              </a:rPr>
              <a: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70 </a:t>
            </a:r>
            <a:r>
              <a:rPr lang="en-US" sz="2800" dirty="0" err="1" smtClean="0">
                <a:latin typeface="Times New Roman" pitchFamily="18" charset="0"/>
                <a:cs typeface="Times New Roman" pitchFamily="18" charset="0"/>
              </a:rPr>
              <a:t>đạo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tộc</a:t>
            </a: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865446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153400" cy="6477000"/>
          </a:xfrm>
        </p:spPr>
        <p:txBody>
          <a:bodyPr/>
          <a:lstStyle/>
          <a:p>
            <a:pPr algn="just">
              <a:defRPr/>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li </a:t>
            </a:r>
            <a:r>
              <a:rPr lang="en-US" sz="2800" dirty="0" err="1" smtClean="0">
                <a:latin typeface="Times New Roman" pitchFamily="18" charset="0"/>
                <a:cs typeface="Times New Roman" pitchFamily="18" charset="0"/>
              </a:rPr>
              <a:t>chủng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minh”, “</a:t>
            </a:r>
            <a:r>
              <a:rPr lang="en-US" sz="2800" dirty="0" err="1" smtClean="0">
                <a:latin typeface="Times New Roman" pitchFamily="18" charset="0"/>
                <a:cs typeface="Times New Roman" pitchFamily="18" charset="0"/>
              </a:rPr>
              <a:t>luật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trị</a:t>
            </a:r>
            <a:r>
              <a:rPr lang="en-US" sz="2800" dirty="0" smtClean="0">
                <a:latin typeface="Times New Roman" pitchFamily="18" charset="0"/>
                <a:cs typeface="Times New Roman" pitchFamily="18" charset="0"/>
              </a:rPr>
              <a:t> an </a:t>
            </a:r>
            <a:r>
              <a:rPr lang="en-US" sz="2800" dirty="0" err="1" smtClean="0">
                <a:latin typeface="Times New Roman" pitchFamily="18" charset="0"/>
                <a:cs typeface="Times New Roman" pitchFamily="18" charset="0"/>
              </a:rPr>
              <a:t>công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buntuxtan</a:t>
            </a:r>
            <a:r>
              <a:rPr lang="en-US" sz="2800" dirty="0" smtClean="0">
                <a:latin typeface="Times New Roman" pitchFamily="18" charset="0"/>
                <a:cs typeface="Times New Roman" pitchFamily="18" charset="0"/>
              </a:rPr>
              <a:t>” </a:t>
            </a:r>
          </a:p>
          <a:p>
            <a:pPr algn="just">
              <a:defRPr/>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da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riêng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buntuxtan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v.v</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da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mọi</a:t>
            </a:r>
            <a:r>
              <a:rPr lang="en-US" sz="2800"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quyền</a:t>
            </a:r>
            <a:r>
              <a:rPr lang="en-US" sz="2800" u="sng"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công</a:t>
            </a:r>
            <a:r>
              <a:rPr lang="en-US" sz="2800" u="sng"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dân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da </a:t>
            </a:r>
            <a:r>
              <a:rPr lang="en-US" sz="2800" dirty="0" err="1" smtClean="0">
                <a:latin typeface="Times New Roman" pitchFamily="18" charset="0"/>
                <a:cs typeface="Times New Roman" pitchFamily="18" charset="0"/>
              </a:rPr>
              <a:t>trắng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chịu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riêng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hlinkClick r:id="rId2" action="ppaction://hlinksldjump"/>
              </a:rPr>
              <a:t>hưởng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bổng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lần</a:t>
            </a:r>
            <a:r>
              <a:rPr lang="en-US" sz="2800" dirty="0" smtClean="0">
                <a:latin typeface="Times New Roman" pitchFamily="18" charset="0"/>
                <a:cs typeface="Times New Roman" pitchFamily="18" charset="0"/>
              </a:rPr>
              <a:t> so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da </a:t>
            </a:r>
            <a:r>
              <a:rPr lang="en-US" sz="2800" dirty="0" err="1" smtClean="0">
                <a:latin typeface="Times New Roman" pitchFamily="18" charset="0"/>
                <a:cs typeface="Times New Roman" pitchFamily="18" charset="0"/>
              </a:rPr>
              <a:t>trắng</a:t>
            </a:r>
            <a:r>
              <a:rPr lang="en-US" sz="2800"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lương</a:t>
            </a:r>
            <a:r>
              <a:rPr lang="en-US" sz="2800" u="sng"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công</a:t>
            </a:r>
            <a:r>
              <a:rPr lang="en-US" sz="2800" u="sng"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nhân</a:t>
            </a:r>
            <a:r>
              <a:rPr lang="en-US" sz="2800" u="sng"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đồn</a:t>
            </a:r>
            <a:r>
              <a:rPr lang="en-US" sz="2800" u="sng"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điền</a:t>
            </a:r>
            <a:r>
              <a:rPr lang="en-US" sz="2800" u="sng"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bằng</a:t>
            </a:r>
            <a:r>
              <a:rPr lang="en-US" sz="2800" u="sng" dirty="0" smtClean="0">
                <a:latin typeface="Times New Roman" pitchFamily="18" charset="0"/>
                <a:cs typeface="Times New Roman" pitchFamily="18" charset="0"/>
              </a:rPr>
              <a:t> 1/10 </a:t>
            </a:r>
            <a:r>
              <a:rPr lang="en-US" sz="2800" u="sng" dirty="0" err="1" smtClean="0">
                <a:latin typeface="Times New Roman" pitchFamily="18" charset="0"/>
                <a:cs typeface="Times New Roman" pitchFamily="18" charset="0"/>
              </a:rPr>
              <a:t>lương</a:t>
            </a:r>
            <a:r>
              <a:rPr lang="en-US" sz="2800" u="sng"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của</a:t>
            </a:r>
            <a:r>
              <a:rPr lang="en-US" sz="2800" u="sng" dirty="0" smtClean="0">
                <a:latin typeface="Times New Roman" pitchFamily="18" charset="0"/>
                <a:cs typeface="Times New Roman" pitchFamily="18" charset="0"/>
              </a:rPr>
              <a:t> </a:t>
            </a:r>
            <a:r>
              <a:rPr lang="en-US" sz="2800" u="sng" dirty="0" err="1" smtClean="0">
                <a:latin typeface="Times New Roman" pitchFamily="18" charset="0"/>
                <a:cs typeface="Times New Roman" pitchFamily="18" charset="0"/>
              </a:rPr>
              <a:t>người</a:t>
            </a:r>
            <a:r>
              <a:rPr lang="en-US" sz="2800" u="sng" dirty="0" smtClean="0">
                <a:latin typeface="Times New Roman" pitchFamily="18" charset="0"/>
                <a:cs typeface="Times New Roman" pitchFamily="18" charset="0"/>
              </a:rPr>
              <a:t> da </a:t>
            </a:r>
            <a:r>
              <a:rPr lang="en-US" sz="2800" u="sng" dirty="0" err="1" smtClean="0">
                <a:latin typeface="Times New Roman" pitchFamily="18" charset="0"/>
                <a:cs typeface="Times New Roman" pitchFamily="18" charset="0"/>
              </a:rPr>
              <a:t>trắng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hầm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1/7)…</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968579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91600" cy="6705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50534" name="Picture 6" descr="Huy hiệu Nam Phi">
            <a:hlinkClick r:id="rId3" tooltip="&quot;Huy hiệu Nam Phi&quo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28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926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0" fill="hold"/>
                                        <p:tgtEl>
                                          <p:spTgt spid="1505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ự tàn bạo của chế độ Apartheid ở Nam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5344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219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438400" y="381000"/>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000099"/>
                </a:solidFill>
                <a:latin typeface="Times New Roman" pitchFamily="18" charset="0"/>
                <a:cs typeface="Times New Roman" pitchFamily="18" charset="0"/>
              </a:rPr>
              <a:t>THẢO LUẬN NHÓM(3 </a:t>
            </a:r>
            <a:r>
              <a:rPr lang="en-US" sz="2800" b="1" dirty="0" err="1" smtClean="0">
                <a:solidFill>
                  <a:srgbClr val="000099"/>
                </a:solidFill>
                <a:latin typeface="Times New Roman" pitchFamily="18" charset="0"/>
                <a:cs typeface="Times New Roman" pitchFamily="18" charset="0"/>
              </a:rPr>
              <a:t>phút</a:t>
            </a:r>
            <a:r>
              <a:rPr lang="en-US" sz="2800" b="1" dirty="0" smtClean="0">
                <a:solidFill>
                  <a:srgbClr val="000099"/>
                </a:solidFill>
                <a:latin typeface="Times New Roman" pitchFamily="18" charset="0"/>
                <a:cs typeface="Times New Roman" pitchFamily="18" charset="0"/>
              </a:rPr>
              <a:t>)</a:t>
            </a:r>
          </a:p>
        </p:txBody>
      </p:sp>
      <p:sp>
        <p:nvSpPr>
          <p:cNvPr id="34916" name="Text Box 100"/>
          <p:cNvSpPr txBox="1">
            <a:spLocks noChangeArrowheads="1"/>
          </p:cNvSpPr>
          <p:nvPr/>
        </p:nvSpPr>
        <p:spPr bwMode="auto">
          <a:xfrm>
            <a:off x="533400" y="798493"/>
            <a:ext cx="822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Aft>
                <a:spcPts val="0"/>
              </a:spcAft>
            </a:pPr>
            <a:r>
              <a:rPr lang="en-US" sz="2800" b="1" dirty="0" err="1">
                <a:solidFill>
                  <a:srgbClr val="FF0000"/>
                </a:solidFill>
                <a:latin typeface="Times New Roman"/>
                <a:ea typeface="Times New Roman"/>
                <a:cs typeface="Times New Roman"/>
              </a:rPr>
              <a:t>Cuộc</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đấu</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tranh</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chống</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chế</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độ</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phân</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biệt</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chủng</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tộc</a:t>
            </a:r>
            <a:r>
              <a:rPr lang="en-US" sz="2800" b="1" dirty="0">
                <a:solidFill>
                  <a:srgbClr val="FF0000"/>
                </a:solidFill>
                <a:latin typeface="Times New Roman"/>
                <a:ea typeface="Times New Roman"/>
                <a:cs typeface="Times New Roman"/>
              </a:rPr>
              <a:t> ở Nam Phi </a:t>
            </a:r>
            <a:r>
              <a:rPr lang="en-US" sz="2800" b="1" dirty="0" err="1">
                <a:solidFill>
                  <a:srgbClr val="FF0000"/>
                </a:solidFill>
                <a:latin typeface="Times New Roman"/>
                <a:ea typeface="Times New Roman"/>
                <a:cs typeface="Times New Roman"/>
              </a:rPr>
              <a:t>diễn</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ra</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như</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thế</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nào</a:t>
            </a:r>
            <a:r>
              <a:rPr lang="en-US" sz="2800" b="1" dirty="0">
                <a:solidFill>
                  <a:srgbClr val="FF0000"/>
                </a:solidFill>
                <a:latin typeface="Times New Roman"/>
                <a:ea typeface="Times New Roman"/>
                <a:cs typeface="Times New Roman"/>
              </a:rPr>
              <a:t>?</a:t>
            </a:r>
            <a:endParaRPr lang="en-US" sz="2800" b="1" dirty="0">
              <a:solidFill>
                <a:srgbClr val="FF0000"/>
              </a:solidFill>
              <a:effectLst/>
              <a:latin typeface="VNI-Times"/>
              <a:ea typeface="Times New Roman"/>
              <a:cs typeface="Times New Roman"/>
            </a:endParaRPr>
          </a:p>
        </p:txBody>
      </p:sp>
      <p:graphicFrame>
        <p:nvGraphicFramePr>
          <p:cNvPr id="4" name="Group 26"/>
          <p:cNvGraphicFramePr>
            <a:graphicFrameLocks/>
          </p:cNvGraphicFramePr>
          <p:nvPr>
            <p:extLst>
              <p:ext uri="{D42A27DB-BD31-4B8C-83A1-F6EECF244321}">
                <p14:modId xmlns:p14="http://schemas.microsoft.com/office/powerpoint/2010/main" val="3729877842"/>
              </p:ext>
            </p:extLst>
          </p:nvPr>
        </p:nvGraphicFramePr>
        <p:xfrm>
          <a:off x="228600" y="1752600"/>
          <a:ext cx="8534400" cy="4800600"/>
        </p:xfrm>
        <a:graphic>
          <a:graphicData uri="http://schemas.openxmlformats.org/drawingml/2006/table">
            <a:tbl>
              <a:tblPr/>
              <a:tblGrid>
                <a:gridCol w="3200400">
                  <a:extLst>
                    <a:ext uri="{9D8B030D-6E8A-4147-A177-3AD203B41FA5}">
                      <a16:colId xmlns:a16="http://schemas.microsoft.com/office/drawing/2014/main" xmlns="" val="20000"/>
                    </a:ext>
                  </a:extLst>
                </a:gridCol>
                <a:gridCol w="5334000">
                  <a:extLst>
                    <a:ext uri="{9D8B030D-6E8A-4147-A177-3AD203B41FA5}">
                      <a16:colId xmlns:a16="http://schemas.microsoft.com/office/drawing/2014/main" xmlns="" val="20001"/>
                    </a:ext>
                  </a:extLst>
                </a:gridCol>
              </a:tblGrid>
              <a:tr h="8890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2800" b="0" i="0" u="none" strike="noStrike" cap="none" normalizeH="0" baseline="0" dirty="0" err="1" smtClean="0">
                          <a:ln>
                            <a:noFill/>
                          </a:ln>
                          <a:solidFill>
                            <a:srgbClr val="FF3399"/>
                          </a:solidFill>
                          <a:effectLst/>
                          <a:latin typeface="Times New Roman" pitchFamily="18" charset="0"/>
                          <a:cs typeface="Times New Roman" pitchFamily="18" charset="0"/>
                        </a:rPr>
                        <a:t>Tổ</a:t>
                      </a:r>
                      <a:r>
                        <a:rPr kumimoji="0" lang="en-US" sz="2800" b="0" i="0" u="none" strike="noStrike" cap="none" normalizeH="0" baseline="0" dirty="0" smtClean="0">
                          <a:ln>
                            <a:noFill/>
                          </a:ln>
                          <a:solidFill>
                            <a:srgbClr val="FF3399"/>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3399"/>
                          </a:solidFill>
                          <a:effectLst/>
                          <a:latin typeface="Times New Roman" pitchFamily="18" charset="0"/>
                          <a:cs typeface="Times New Roman" pitchFamily="18" charset="0"/>
                        </a:rPr>
                        <a:t>chức</a:t>
                      </a:r>
                      <a:r>
                        <a:rPr kumimoji="0" lang="en-US" sz="2800" b="0" i="0" u="none" strike="noStrike" cap="none" normalizeH="0" baseline="0" dirty="0" smtClean="0">
                          <a:ln>
                            <a:noFill/>
                          </a:ln>
                          <a:solidFill>
                            <a:srgbClr val="FF3399"/>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3399"/>
                          </a:solidFill>
                          <a:effectLst/>
                          <a:latin typeface="Times New Roman" pitchFamily="18" charset="0"/>
                          <a:cs typeface="Times New Roman" pitchFamily="18" charset="0"/>
                        </a:rPr>
                        <a:t>lãnh</a:t>
                      </a:r>
                      <a:r>
                        <a:rPr kumimoji="0" lang="en-US" sz="2800" b="0" i="0" u="none" strike="noStrike" cap="none" normalizeH="0" baseline="0" dirty="0" smtClean="0">
                          <a:ln>
                            <a:noFill/>
                          </a:ln>
                          <a:solidFill>
                            <a:srgbClr val="FF3399"/>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3399"/>
                          </a:solidFill>
                          <a:effectLst/>
                          <a:latin typeface="Times New Roman" pitchFamily="18" charset="0"/>
                          <a:cs typeface="Times New Roman" pitchFamily="18" charset="0"/>
                        </a:rPr>
                        <a:t>đạo</a:t>
                      </a:r>
                      <a:endParaRPr kumimoji="0" lang="vi-VN" sz="2800" b="0" i="0" u="none" strike="noStrike" cap="none" normalizeH="0" baseline="0" dirty="0" smtClean="0">
                        <a:ln>
                          <a:noFill/>
                        </a:ln>
                        <a:solidFill>
                          <a:srgbClr val="FF3399"/>
                        </a:solidFill>
                        <a:effectLst/>
                        <a:latin typeface="Times New Roman" pitchFamily="18" charset="0"/>
                        <a:cs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endParaRPr kumimoji="0" lang="vi-VN" sz="2800" b="0" i="0" u="none" strike="noStrike" cap="none" normalizeH="0" baseline="0" dirty="0" smtClean="0">
                        <a:ln>
                          <a:noFill/>
                        </a:ln>
                        <a:solidFill>
                          <a:schemeClr val="tx2"/>
                        </a:solidFill>
                        <a:effectLst/>
                        <a:latin typeface="Franklin Gothic Book"/>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9812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2800" b="0" i="0" u="none" strike="noStrike" cap="none" normalizeH="0" baseline="0" dirty="0" smtClean="0">
                          <a:ln>
                            <a:noFill/>
                          </a:ln>
                          <a:solidFill>
                            <a:schemeClr val="tx2"/>
                          </a:solidFill>
                          <a:effectLst/>
                          <a:latin typeface="Franklin Gothic Book"/>
                        </a:rPr>
                        <a:t> </a:t>
                      </a:r>
                      <a:r>
                        <a:rPr kumimoji="0" lang="en-US" sz="2800" b="0" i="0" u="none" strike="noStrike" cap="none" normalizeH="0" baseline="0" dirty="0" err="1" smtClean="0">
                          <a:ln>
                            <a:noFill/>
                          </a:ln>
                          <a:solidFill>
                            <a:srgbClr val="FF6699"/>
                          </a:solidFill>
                          <a:effectLst/>
                          <a:latin typeface="Times New Roman" pitchFamily="18" charset="0"/>
                          <a:cs typeface="Times New Roman" pitchFamily="18" charset="0"/>
                        </a:rPr>
                        <a:t>Kết</a:t>
                      </a:r>
                      <a:r>
                        <a:rPr kumimoji="0" lang="en-US" sz="2800" b="0" i="0" u="none" strike="noStrike" cap="none" normalizeH="0" baseline="0" dirty="0" smtClean="0">
                          <a:ln>
                            <a:noFill/>
                          </a:ln>
                          <a:solidFill>
                            <a:srgbClr val="FF6699"/>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6699"/>
                          </a:solidFill>
                          <a:effectLst/>
                          <a:latin typeface="Times New Roman" pitchFamily="18" charset="0"/>
                          <a:cs typeface="Times New Roman" pitchFamily="18" charset="0"/>
                        </a:rPr>
                        <a:t>quả</a:t>
                      </a:r>
                      <a:endParaRPr kumimoji="0" lang="en-US" sz="2800" b="0" i="0" u="none" strike="noStrike" cap="none" normalizeH="0" baseline="0" dirty="0" smtClean="0">
                        <a:ln>
                          <a:noFill/>
                        </a:ln>
                        <a:solidFill>
                          <a:srgbClr val="FF6699"/>
                        </a:solidFill>
                        <a:effectLst/>
                        <a:latin typeface="Times New Roman" pitchFamily="18" charset="0"/>
                        <a:cs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endParaRPr kumimoji="0" lang="vi-VN" sz="2400" b="0" i="0" u="none" strike="noStrike" cap="none" normalizeH="0" baseline="0" dirty="0" smtClean="0">
                        <a:ln>
                          <a:noFill/>
                        </a:ln>
                        <a:solidFill>
                          <a:schemeClr val="tx2"/>
                        </a:solidFill>
                        <a:effectLst/>
                        <a:latin typeface="Franklin Gothic Book"/>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9304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2800" b="0" i="0" u="none" strike="noStrike" cap="none" normalizeH="0" baseline="0" dirty="0" smtClean="0">
                          <a:ln>
                            <a:noFill/>
                          </a:ln>
                          <a:solidFill>
                            <a:srgbClr val="FF6699"/>
                          </a:solidFill>
                          <a:effectLst/>
                          <a:latin typeface="Times New Roman" pitchFamily="18" charset="0"/>
                          <a:cs typeface="Times New Roman" pitchFamily="18" charset="0"/>
                        </a:rPr>
                        <a:t>Ý </a:t>
                      </a:r>
                      <a:r>
                        <a:rPr kumimoji="0" lang="en-US" sz="2800" b="0" i="0" u="none" strike="noStrike" cap="none" normalizeH="0" baseline="0" dirty="0" err="1" smtClean="0">
                          <a:ln>
                            <a:noFill/>
                          </a:ln>
                          <a:solidFill>
                            <a:srgbClr val="FF6699"/>
                          </a:solidFill>
                          <a:effectLst/>
                          <a:latin typeface="Times New Roman" pitchFamily="18" charset="0"/>
                          <a:cs typeface="Times New Roman" pitchFamily="18" charset="0"/>
                        </a:rPr>
                        <a:t>nghĩa</a:t>
                      </a:r>
                      <a:endParaRPr kumimoji="0" lang="vi-VN" sz="2800" b="0" i="0" u="none" strike="noStrike" cap="none" normalizeH="0" baseline="0" dirty="0" smtClean="0">
                        <a:ln>
                          <a:noFill/>
                        </a:ln>
                        <a:solidFill>
                          <a:srgbClr val="FF6699"/>
                        </a:solidFill>
                        <a:effectLst/>
                        <a:latin typeface="Times New Roman" pitchFamily="18" charset="0"/>
                        <a:cs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endParaRPr kumimoji="0" lang="vi-VN" sz="2800" b="0" i="0" u="none" strike="noStrike" cap="none" normalizeH="0" baseline="0" dirty="0" smtClean="0">
                        <a:ln>
                          <a:noFill/>
                        </a:ln>
                        <a:solidFill>
                          <a:schemeClr val="tx2"/>
                        </a:solidFill>
                        <a:effectLst/>
                        <a:latin typeface="Franklin Gothic Book"/>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5" name="Text Box 22"/>
          <p:cNvSpPr txBox="1">
            <a:spLocks noChangeArrowheads="1"/>
          </p:cNvSpPr>
          <p:nvPr/>
        </p:nvSpPr>
        <p:spPr bwMode="auto">
          <a:xfrm>
            <a:off x="3733800" y="1992868"/>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a:spcBef>
                <a:spcPct val="50000"/>
              </a:spcBef>
            </a:pPr>
            <a:r>
              <a:rPr lang="en-US" sz="2400" dirty="0" err="1"/>
              <a:t>Đại</a:t>
            </a:r>
            <a:r>
              <a:rPr lang="en-US" sz="2400" dirty="0"/>
              <a:t> </a:t>
            </a:r>
            <a:r>
              <a:rPr lang="en-US" sz="2400" dirty="0" err="1"/>
              <a:t>hội</a:t>
            </a:r>
            <a:r>
              <a:rPr lang="en-US" sz="2400" dirty="0"/>
              <a:t> </a:t>
            </a:r>
            <a:r>
              <a:rPr lang="en-US" sz="2400" dirty="0" err="1"/>
              <a:t>dân</a:t>
            </a:r>
            <a:r>
              <a:rPr lang="en-US" sz="2400" dirty="0"/>
              <a:t> </a:t>
            </a:r>
            <a:r>
              <a:rPr lang="en-US" sz="2400" dirty="0" err="1"/>
              <a:t>tộc</a:t>
            </a:r>
            <a:r>
              <a:rPr lang="en-US" sz="2400" dirty="0"/>
              <a:t> phi (ANC)</a:t>
            </a:r>
          </a:p>
        </p:txBody>
      </p:sp>
      <p:sp>
        <p:nvSpPr>
          <p:cNvPr id="6" name="Rectangle 5"/>
          <p:cNvSpPr>
            <a:spLocks noChangeArrowheads="1"/>
          </p:cNvSpPr>
          <p:nvPr/>
        </p:nvSpPr>
        <p:spPr bwMode="auto">
          <a:xfrm>
            <a:off x="3510757" y="2828925"/>
            <a:ext cx="5099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algn="just">
              <a:spcBef>
                <a:spcPct val="50000"/>
              </a:spcBef>
            </a:pPr>
            <a:r>
              <a:rPr lang="en-US" sz="2400" dirty="0"/>
              <a:t>  </a:t>
            </a:r>
            <a:r>
              <a:rPr lang="en-US" sz="2400" dirty="0" smtClean="0"/>
              <a:t>- </a:t>
            </a:r>
            <a:r>
              <a:rPr lang="en-US" sz="2400" dirty="0" err="1" smtClean="0"/>
              <a:t>Năm</a:t>
            </a:r>
            <a:r>
              <a:rPr lang="en-US" sz="2400" dirty="0" smtClean="0"/>
              <a:t> 1993 </a:t>
            </a:r>
            <a:r>
              <a:rPr lang="en-US" sz="2400" dirty="0" err="1" smtClean="0">
                <a:cs typeface="Times New Roman" pitchFamily="18" charset="0"/>
              </a:rPr>
              <a:t>chế</a:t>
            </a:r>
            <a:r>
              <a:rPr lang="en-US" sz="2400" dirty="0" smtClean="0">
                <a:cs typeface="Times New Roman" pitchFamily="18" charset="0"/>
              </a:rPr>
              <a:t> </a:t>
            </a:r>
            <a:r>
              <a:rPr lang="en-US" sz="2400" dirty="0" err="1">
                <a:cs typeface="Times New Roman" pitchFamily="18" charset="0"/>
              </a:rPr>
              <a:t>độ</a:t>
            </a:r>
            <a:r>
              <a:rPr lang="en-US" sz="2400" dirty="0">
                <a:cs typeface="Times New Roman" pitchFamily="18" charset="0"/>
              </a:rPr>
              <a:t> </a:t>
            </a:r>
            <a:r>
              <a:rPr lang="en-US" sz="2400" dirty="0" err="1">
                <a:cs typeface="Times New Roman" pitchFamily="18" charset="0"/>
              </a:rPr>
              <a:t>Apacthai</a:t>
            </a:r>
            <a:r>
              <a:rPr lang="en-US" sz="2400" dirty="0">
                <a:cs typeface="Times New Roman" pitchFamily="18" charset="0"/>
              </a:rPr>
              <a:t> </a:t>
            </a:r>
            <a:r>
              <a:rPr lang="en-US" sz="2400" dirty="0" err="1">
                <a:cs typeface="Times New Roman" pitchFamily="18" charset="0"/>
              </a:rPr>
              <a:t>bị</a:t>
            </a:r>
            <a:r>
              <a:rPr lang="en-US" sz="2400" dirty="0">
                <a:cs typeface="Times New Roman" pitchFamily="18" charset="0"/>
              </a:rPr>
              <a:t> </a:t>
            </a:r>
            <a:r>
              <a:rPr lang="en-US" sz="2400" dirty="0" err="1">
                <a:cs typeface="Times New Roman" pitchFamily="18" charset="0"/>
              </a:rPr>
              <a:t>xóa</a:t>
            </a:r>
            <a:r>
              <a:rPr lang="en-US" sz="2400" dirty="0">
                <a:cs typeface="Times New Roman" pitchFamily="18" charset="0"/>
              </a:rPr>
              <a:t> </a:t>
            </a:r>
            <a:r>
              <a:rPr lang="en-US" sz="2400" dirty="0" err="1">
                <a:cs typeface="Times New Roman" pitchFamily="18" charset="0"/>
              </a:rPr>
              <a:t>bỏ</a:t>
            </a:r>
            <a:r>
              <a:rPr lang="en-US" sz="2400" dirty="0">
                <a:cs typeface="Times New Roman" pitchFamily="18" charset="0"/>
              </a:rPr>
              <a:t> </a:t>
            </a:r>
            <a:r>
              <a:rPr lang="en-US" sz="2400" dirty="0" err="1">
                <a:cs typeface="Times New Roman" pitchFamily="18" charset="0"/>
              </a:rPr>
              <a:t>Nen</a:t>
            </a:r>
            <a:r>
              <a:rPr lang="en-US" sz="2400" dirty="0">
                <a:cs typeface="Times New Roman" pitchFamily="18" charset="0"/>
              </a:rPr>
              <a:t> </a:t>
            </a:r>
            <a:r>
              <a:rPr lang="en-US" sz="2400" dirty="0" err="1" smtClean="0">
                <a:cs typeface="Times New Roman" pitchFamily="18" charset="0"/>
              </a:rPr>
              <a:t>Xơn</a:t>
            </a:r>
            <a:r>
              <a:rPr lang="en-US" sz="2400" dirty="0" smtClean="0">
                <a:cs typeface="Times New Roman" pitchFamily="18" charset="0"/>
              </a:rPr>
              <a:t> Man-</a:t>
            </a:r>
            <a:r>
              <a:rPr lang="en-US" sz="2400" dirty="0" err="1" smtClean="0">
                <a:cs typeface="Times New Roman" pitchFamily="18" charset="0"/>
              </a:rPr>
              <a:t>đê</a:t>
            </a:r>
            <a:r>
              <a:rPr lang="en-US" sz="2400" dirty="0" smtClean="0">
                <a:cs typeface="Times New Roman" pitchFamily="18" charset="0"/>
              </a:rPr>
              <a:t>-la </a:t>
            </a:r>
            <a:r>
              <a:rPr lang="en-US" sz="2400" dirty="0" err="1">
                <a:cs typeface="Times New Roman" pitchFamily="18" charset="0"/>
              </a:rPr>
              <a:t>được</a:t>
            </a:r>
            <a:r>
              <a:rPr lang="en-US" sz="2400" dirty="0">
                <a:cs typeface="Times New Roman" pitchFamily="18" charset="0"/>
              </a:rPr>
              <a:t> </a:t>
            </a:r>
            <a:r>
              <a:rPr lang="en-US" sz="2400" dirty="0" err="1">
                <a:cs typeface="Times New Roman" pitchFamily="18" charset="0"/>
              </a:rPr>
              <a:t>trả</a:t>
            </a:r>
            <a:r>
              <a:rPr lang="en-US" sz="2400" dirty="0">
                <a:cs typeface="Times New Roman" pitchFamily="18" charset="0"/>
              </a:rPr>
              <a:t> </a:t>
            </a:r>
            <a:r>
              <a:rPr lang="en-US" sz="2400" dirty="0" err="1">
                <a:cs typeface="Times New Roman" pitchFamily="18" charset="0"/>
              </a:rPr>
              <a:t>tự</a:t>
            </a:r>
            <a:r>
              <a:rPr lang="en-US" sz="2400" dirty="0">
                <a:cs typeface="Times New Roman" pitchFamily="18" charset="0"/>
              </a:rPr>
              <a:t> </a:t>
            </a:r>
            <a:r>
              <a:rPr lang="en-US" sz="2400" dirty="0" smtClean="0">
                <a:cs typeface="Times New Roman" pitchFamily="18" charset="0"/>
              </a:rPr>
              <a:t>do.</a:t>
            </a:r>
            <a:endParaRPr lang="en-US" sz="2400" dirty="0">
              <a:cs typeface="Times New Roman" pitchFamily="18" charset="0"/>
            </a:endParaRPr>
          </a:p>
        </p:txBody>
      </p:sp>
      <p:sp>
        <p:nvSpPr>
          <p:cNvPr id="7" name="Text Box 23"/>
          <p:cNvSpPr txBox="1">
            <a:spLocks noChangeArrowheads="1"/>
          </p:cNvSpPr>
          <p:nvPr/>
        </p:nvSpPr>
        <p:spPr bwMode="auto">
          <a:xfrm>
            <a:off x="3624262" y="3581400"/>
            <a:ext cx="5138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algn="just">
              <a:spcBef>
                <a:spcPct val="50000"/>
              </a:spcBef>
            </a:pPr>
            <a:r>
              <a:rPr lang="en-US" sz="2400" dirty="0" smtClean="0"/>
              <a:t> - </a:t>
            </a:r>
            <a:r>
              <a:rPr lang="en-US" sz="2400" dirty="0" err="1" smtClean="0"/>
              <a:t>Năm</a:t>
            </a:r>
            <a:r>
              <a:rPr lang="en-US" sz="2400" dirty="0" smtClean="0"/>
              <a:t> 1994 </a:t>
            </a:r>
            <a:r>
              <a:rPr lang="en-US" sz="2400" dirty="0" err="1"/>
              <a:t>Nen-xơn</a:t>
            </a:r>
            <a:r>
              <a:rPr lang="en-US" sz="2400" dirty="0"/>
              <a:t> Ma-</a:t>
            </a:r>
            <a:r>
              <a:rPr lang="en-US" sz="2400" dirty="0" err="1"/>
              <a:t>đê</a:t>
            </a:r>
            <a:r>
              <a:rPr lang="en-US" sz="2400" dirty="0"/>
              <a:t>-la </a:t>
            </a:r>
            <a:r>
              <a:rPr lang="en-US" sz="2400" dirty="0" err="1"/>
              <a:t>trở</a:t>
            </a:r>
            <a:r>
              <a:rPr lang="en-US" sz="2400" dirty="0"/>
              <a:t> </a:t>
            </a:r>
            <a:r>
              <a:rPr lang="en-US" sz="2400" dirty="0" err="1"/>
              <a:t>thành</a:t>
            </a:r>
            <a:r>
              <a:rPr lang="en-US" sz="2400" dirty="0"/>
              <a:t> </a:t>
            </a:r>
            <a:r>
              <a:rPr lang="en-US" sz="2400" dirty="0" err="1"/>
              <a:t>tổng</a:t>
            </a:r>
            <a:r>
              <a:rPr lang="en-US" sz="2400" dirty="0"/>
              <a:t> </a:t>
            </a:r>
            <a:r>
              <a:rPr lang="en-US" sz="2400" dirty="0" err="1"/>
              <a:t>thống</a:t>
            </a:r>
            <a:r>
              <a:rPr lang="en-US" sz="2400" dirty="0"/>
              <a:t> da </a:t>
            </a:r>
            <a:r>
              <a:rPr lang="en-US" sz="2400" dirty="0" err="1"/>
              <a:t>đen</a:t>
            </a:r>
            <a:r>
              <a:rPr lang="en-US" sz="2400" dirty="0"/>
              <a:t> </a:t>
            </a:r>
            <a:r>
              <a:rPr lang="en-US" sz="2400" dirty="0" err="1"/>
              <a:t>đầu</a:t>
            </a:r>
            <a:r>
              <a:rPr lang="en-US" sz="2400" dirty="0"/>
              <a:t> </a:t>
            </a:r>
            <a:r>
              <a:rPr lang="en-US" sz="2400" dirty="0" err="1"/>
              <a:t>tiên</a:t>
            </a:r>
            <a:r>
              <a:rPr lang="en-US" sz="2400" dirty="0"/>
              <a:t>.</a:t>
            </a:r>
          </a:p>
        </p:txBody>
      </p:sp>
      <p:sp>
        <p:nvSpPr>
          <p:cNvPr id="8" name="Text Box 24"/>
          <p:cNvSpPr txBox="1">
            <a:spLocks noChangeArrowheads="1"/>
          </p:cNvSpPr>
          <p:nvPr/>
        </p:nvSpPr>
        <p:spPr bwMode="auto">
          <a:xfrm>
            <a:off x="3677444" y="4691063"/>
            <a:ext cx="4933156" cy="1200329"/>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eaLnBrk="0" hangingPunct="0">
              <a:spcBef>
                <a:spcPct val="50000"/>
              </a:spcBef>
              <a:defRPr/>
            </a:pPr>
            <a:r>
              <a:rPr lang="en-US" sz="2400" dirty="0" err="1">
                <a:effectLst>
                  <a:outerShdw blurRad="38100" dist="38100" dir="2700000" algn="tl">
                    <a:srgbClr val="C0C0C0"/>
                  </a:outerShdw>
                </a:effectLst>
                <a:cs typeface="Arial" charset="0"/>
              </a:rPr>
              <a:t>Chế</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độ</a:t>
            </a:r>
            <a:r>
              <a:rPr lang="en-US" sz="2400" dirty="0">
                <a:effectLst>
                  <a:outerShdw blurRad="38100" dist="38100" dir="2700000" algn="tl">
                    <a:srgbClr val="C0C0C0"/>
                  </a:outerShdw>
                </a:effectLst>
                <a:cs typeface="Arial" charset="0"/>
              </a:rPr>
              <a:t> </a:t>
            </a:r>
            <a:r>
              <a:rPr lang="en-US" sz="2400" dirty="0" smtClean="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phân</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biệt</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chủng</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tộc</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bị</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xoá</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bỏ</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ngay</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tại</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sào</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huyệt</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cuối</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cùng</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của</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nó</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sau</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hơn</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ba</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thế</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kỉ</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tồn</a:t>
            </a:r>
            <a:r>
              <a:rPr lang="en-US" sz="2400" dirty="0">
                <a:effectLst>
                  <a:outerShdw blurRad="38100" dist="38100" dir="2700000" algn="tl">
                    <a:srgbClr val="C0C0C0"/>
                  </a:outerShdw>
                </a:effectLst>
                <a:cs typeface="Arial" charset="0"/>
              </a:rPr>
              <a:t> </a:t>
            </a:r>
            <a:r>
              <a:rPr lang="en-US" sz="2400" dirty="0" err="1" smtClean="0">
                <a:effectLst>
                  <a:outerShdw blurRad="38100" dist="38100" dir="2700000" algn="tl">
                    <a:srgbClr val="C0C0C0"/>
                  </a:outerShdw>
                </a:effectLst>
                <a:cs typeface="Arial" charset="0"/>
              </a:rPr>
              <a:t>tại</a:t>
            </a:r>
            <a:r>
              <a:rPr lang="en-US" sz="2400" dirty="0" smtClean="0">
                <a:effectLst>
                  <a:outerShdw blurRad="38100" dist="38100" dir="2700000" algn="tl">
                    <a:srgbClr val="C0C0C0"/>
                  </a:outerShdw>
                </a:effectLst>
                <a:cs typeface="Arial" charset="0"/>
              </a:rPr>
              <a:t>.</a:t>
            </a:r>
            <a:endParaRPr lang="en-US" sz="2400" dirty="0">
              <a:effectLst>
                <a:outerShdw blurRad="38100" dist="38100" dir="2700000" algn="tl">
                  <a:srgbClr val="C0C0C0"/>
                </a:outerShdw>
              </a:effectLst>
              <a:cs typeface="Arial" charset="0"/>
            </a:endParaRPr>
          </a:p>
        </p:txBody>
      </p:sp>
    </p:spTree>
    <p:extLst>
      <p:ext uri="{BB962C8B-B14F-4D97-AF65-F5344CB8AC3E}">
        <p14:creationId xmlns:p14="http://schemas.microsoft.com/office/powerpoint/2010/main" val="1219588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4916">
                                            <p:txEl>
                                              <p:pRg st="0" end="0"/>
                                            </p:txEl>
                                          </p:spTgt>
                                        </p:tgtEl>
                                        <p:attrNameLst>
                                          <p:attrName>style.visibility</p:attrName>
                                        </p:attrNameLst>
                                      </p:cBhvr>
                                      <p:to>
                                        <p:strVal val="visible"/>
                                      </p:to>
                                    </p:set>
                                    <p:animEffect transition="in" filter="dissolve">
                                      <p:cBhvr>
                                        <p:cTn id="7" dur="500"/>
                                        <p:tgtEl>
                                          <p:spTgt spid="349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CC3300"/>
                </a:solidFill>
                <a:latin typeface="Times New Roman" pitchFamily="18" charset="0"/>
                <a:cs typeface="Times New Roman" pitchFamily="18" charset="0"/>
              </a:rPr>
              <a:t>I. </a:t>
            </a:r>
            <a:r>
              <a:rPr lang="en-US" sz="2800" b="1" dirty="0" err="1" smtClean="0">
                <a:solidFill>
                  <a:srgbClr val="CC3300"/>
                </a:solidFill>
                <a:latin typeface="Times New Roman" pitchFamily="18" charset="0"/>
                <a:cs typeface="Times New Roman" pitchFamily="18" charset="0"/>
              </a:rPr>
              <a:t>Tình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hình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chung</a:t>
            </a:r>
            <a:endParaRPr lang="en-US" sz="2800" b="1" dirty="0" smtClean="0">
              <a:solidFill>
                <a:srgbClr val="CC3300"/>
              </a:solidFill>
              <a:latin typeface="Times New Roman" pitchFamily="18" charset="0"/>
              <a:cs typeface="Times New Roman" pitchFamily="18" charset="0"/>
            </a:endParaRPr>
          </a:p>
        </p:txBody>
      </p:sp>
      <p:sp>
        <p:nvSpPr>
          <p:cNvPr id="10" name="TextBox 9"/>
          <p:cNvSpPr txBox="1"/>
          <p:nvPr/>
        </p:nvSpPr>
        <p:spPr>
          <a:xfrm>
            <a:off x="228600" y="901005"/>
            <a:ext cx="8610600" cy="830997"/>
          </a:xfrm>
          <a:prstGeom prst="rect">
            <a:avLst/>
          </a:prstGeom>
          <a:noFill/>
        </p:spPr>
        <p:txBody>
          <a:bodyPr wrap="square" rtlCol="0">
            <a:spAutoFit/>
          </a:bodyPr>
          <a:lstStyle/>
          <a:p>
            <a:pPr marL="342900" indent="-342900" algn="just">
              <a:spcAft>
                <a:spcPts val="0"/>
              </a:spcAft>
              <a:buFontTx/>
              <a:buChar char="-"/>
            </a:pPr>
            <a:r>
              <a:rPr lang="en-US" sz="2400" smtClean="0">
                <a:latin typeface="Times New Roman" panose="02020603050405020304" pitchFamily="18" charset="0"/>
                <a:ea typeface="Times New Roman"/>
                <a:cs typeface="Times New Roman" panose="02020603050405020304" pitchFamily="18" charset="0"/>
              </a:rPr>
              <a:t>Sau </a:t>
            </a:r>
            <a:r>
              <a:rPr lang="en-US" sz="2400">
                <a:latin typeface="Times New Roman" panose="02020603050405020304" pitchFamily="18" charset="0"/>
                <a:ea typeface="Times New Roman"/>
                <a:cs typeface="Times New Roman" panose="02020603050405020304" pitchFamily="18" charset="0"/>
              </a:rPr>
              <a:t>CTTG2, phong trào đấu tranh diễn ra sôi </a:t>
            </a:r>
            <a:r>
              <a:rPr lang="en-US" sz="2400" smtClean="0">
                <a:latin typeface="Times New Roman" panose="02020603050405020304" pitchFamily="18" charset="0"/>
                <a:ea typeface="Times New Roman"/>
                <a:cs typeface="Times New Roman" panose="02020603050405020304" pitchFamily="18" charset="0"/>
              </a:rPr>
              <a:t>nổi sớm </a:t>
            </a:r>
            <a:r>
              <a:rPr lang="en-US" sz="2400">
                <a:latin typeface="Times New Roman" panose="02020603050405020304" pitchFamily="18" charset="0"/>
                <a:ea typeface="Times New Roman"/>
                <a:cs typeface="Times New Roman" panose="02020603050405020304" pitchFamily="18" charset="0"/>
              </a:rPr>
              <a:t>nhất ở Bắc </a:t>
            </a:r>
            <a:r>
              <a:rPr lang="en-US" sz="2400" smtClean="0">
                <a:latin typeface="Times New Roman" panose="02020603050405020304" pitchFamily="18" charset="0"/>
                <a:ea typeface="Times New Roman"/>
                <a:cs typeface="Times New Roman" panose="02020603050405020304" pitchFamily="18" charset="0"/>
              </a:rPr>
              <a:t>Phi.</a:t>
            </a:r>
          </a:p>
        </p:txBody>
      </p:sp>
      <p:sp>
        <p:nvSpPr>
          <p:cNvPr id="14" name="Text Box 4"/>
          <p:cNvSpPr txBox="1">
            <a:spLocks noChangeArrowheads="1"/>
          </p:cNvSpPr>
          <p:nvPr/>
        </p:nvSpPr>
        <p:spPr bwMode="auto">
          <a:xfrm>
            <a:off x="1066800" y="0"/>
            <a:ext cx="7086600" cy="523216"/>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z="2800" b="1" smtClean="0">
                <a:solidFill>
                  <a:srgbClr val="00B050"/>
                </a:solidFill>
                <a:latin typeface="Times New Roman" pitchFamily="18" charset="0"/>
                <a:cs typeface="Times New Roman" pitchFamily="18" charset="0"/>
              </a:rPr>
              <a:t>NỘI DUNG 4: CÁC </a:t>
            </a:r>
            <a:r>
              <a:rPr lang="en-US" sz="2800" b="1" dirty="0" smtClean="0">
                <a:solidFill>
                  <a:srgbClr val="00B050"/>
                </a:solidFill>
                <a:latin typeface="Times New Roman" pitchFamily="18" charset="0"/>
                <a:cs typeface="Times New Roman" pitchFamily="18" charset="0"/>
              </a:rPr>
              <a:t>NƯỚC CHÂU PHI</a:t>
            </a:r>
          </a:p>
        </p:txBody>
      </p:sp>
      <p:sp>
        <p:nvSpPr>
          <p:cNvPr id="3" name="TextBox 2"/>
          <p:cNvSpPr txBox="1"/>
          <p:nvPr/>
        </p:nvSpPr>
        <p:spPr>
          <a:xfrm>
            <a:off x="228600" y="1735902"/>
            <a:ext cx="70866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1960</a:t>
            </a:r>
            <a:r>
              <a:rPr lang="vi-VN" sz="2400">
                <a:latin typeface="Times New Roman" panose="02020603050405020304" pitchFamily="18" charset="0"/>
                <a:cs typeface="Times New Roman" panose="02020603050405020304" pitchFamily="18" charset="0"/>
              </a:rPr>
              <a:t>, 17 nước giành độc lập gọi là “Năm châu Phi”</a:t>
            </a:r>
            <a:endParaRPr lang="en-US" sz="2400">
              <a:latin typeface="Times New Roman" panose="02020603050405020304" pitchFamily="18" charset="0"/>
              <a:cs typeface="Times New Roman" panose="02020603050405020304" pitchFamily="18" charset="0"/>
            </a:endParaRPr>
          </a:p>
        </p:txBody>
      </p:sp>
      <p:sp>
        <p:nvSpPr>
          <p:cNvPr id="2" name="TextBox 1">
            <a:hlinkClick r:id="rId2" action="ppaction://hlinksldjump"/>
          </p:cNvPr>
          <p:cNvSpPr txBox="1"/>
          <p:nvPr/>
        </p:nvSpPr>
        <p:spPr>
          <a:xfrm>
            <a:off x="256309" y="2204494"/>
            <a:ext cx="8610600" cy="830997"/>
          </a:xfrm>
          <a:prstGeom prst="rect">
            <a:avLst/>
          </a:prstGeom>
          <a:noFill/>
        </p:spPr>
        <p:txBody>
          <a:bodyPr wrap="square" rtlCol="0">
            <a:spAutoFit/>
          </a:bodyPr>
          <a:lstStyle/>
          <a:p>
            <a:pPr marL="342900" indent="-342900">
              <a:buFontTx/>
              <a:buChar char="-"/>
            </a:pPr>
            <a:r>
              <a:rPr lang="vi-VN" sz="2400" smtClean="0">
                <a:latin typeface="Times New Roman" panose="02020603050405020304" pitchFamily="18" charset="0"/>
                <a:cs typeface="Times New Roman" panose="02020603050405020304" pitchFamily="18" charset="0"/>
              </a:rPr>
              <a:t>Công </a:t>
            </a:r>
            <a:r>
              <a:rPr lang="vi-VN" sz="2400">
                <a:latin typeface="Times New Roman" panose="02020603050405020304" pitchFamily="18" charset="0"/>
                <a:cs typeface="Times New Roman" panose="02020603050405020304" pitchFamily="18" charset="0"/>
              </a:rPr>
              <a:t>cuộc xây dựng đất nước thu  nhiều thành tích nhưng vẫn  đói nghèo, lạc hậu, xung đột, nội chiến, nợ nần, bệnh </a:t>
            </a:r>
            <a:r>
              <a:rPr lang="vi-VN" sz="2400" smtClean="0">
                <a:latin typeface="Times New Roman" panose="02020603050405020304" pitchFamily="18" charset="0"/>
                <a:cs typeface="Times New Roman" panose="02020603050405020304" pitchFamily="18" charset="0"/>
              </a:rPr>
              <a:t>tật</a:t>
            </a:r>
            <a:r>
              <a:rPr lang="en-US" sz="240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0" y="2936732"/>
            <a:ext cx="6096000" cy="738664"/>
          </a:xfrm>
          <a:prstGeom prst="rect">
            <a:avLst/>
          </a:prstGeom>
          <a:noFill/>
        </p:spPr>
        <p:txBody>
          <a:bodyPr wrap="square" rtlCol="0">
            <a:spAutoFit/>
          </a:bodyPr>
          <a:lstStyle/>
          <a:p>
            <a:r>
              <a:rPr lang="en-US" sz="2400" b="1" u="sng" smtClean="0">
                <a:solidFill>
                  <a:srgbClr val="C00000"/>
                </a:solidFill>
                <a:latin typeface="Times New Roman" panose="02020603050405020304" pitchFamily="18" charset="0"/>
                <a:cs typeface="Times New Roman" panose="02020603050405020304" pitchFamily="18" charset="0"/>
              </a:rPr>
              <a:t>II. Cộng hoà Nam Phi:</a:t>
            </a:r>
            <a:endParaRPr lang="en-US" sz="2400" b="1" smtClean="0">
              <a:solidFill>
                <a:srgbClr val="C00000"/>
              </a:solidFill>
              <a:latin typeface="Times New Roman" panose="02020603050405020304" pitchFamily="18" charset="0"/>
              <a:cs typeface="Times New Roman" panose="02020603050405020304" pitchFamily="18" charset="0"/>
            </a:endParaRPr>
          </a:p>
          <a:p>
            <a:endParaRPr lang="en-US"/>
          </a:p>
        </p:txBody>
      </p:sp>
      <p:sp>
        <p:nvSpPr>
          <p:cNvPr id="7" name="TextBox 6"/>
          <p:cNvSpPr txBox="1"/>
          <p:nvPr/>
        </p:nvSpPr>
        <p:spPr>
          <a:xfrm>
            <a:off x="228600" y="3306064"/>
            <a:ext cx="8610600"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Chính quyền thực dân da trắng Nam Phi thi hành chế độ phân biệt chủng tộc (A-pác- thai</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5" name="TextBox 4"/>
          <p:cNvSpPr txBox="1"/>
          <p:nvPr/>
        </p:nvSpPr>
        <p:spPr>
          <a:xfrm>
            <a:off x="256309" y="4056259"/>
            <a:ext cx="7058891" cy="830997"/>
          </a:xfrm>
          <a:prstGeom prst="rect">
            <a:avLst/>
          </a:prstGeom>
          <a:noFill/>
        </p:spPr>
        <p:txBody>
          <a:bodyPr wrap="square" rtlCol="0">
            <a:spAutoFit/>
          </a:bodyPr>
          <a:lstStyle/>
          <a:p>
            <a:r>
              <a:rPr lang="vi-VN" sz="2400">
                <a:latin typeface="+mj-lt"/>
              </a:rPr>
              <a:t>- Năm 1993, Dưới sự lãnh đạo của tổ chức “Đại hội dân tộc Phi”(ANC) chế độ A-pác-thai  được xoá </a:t>
            </a:r>
            <a:r>
              <a:rPr lang="vi-VN" sz="2400" smtClean="0">
                <a:latin typeface="+mj-lt"/>
              </a:rPr>
              <a:t>bỏ</a:t>
            </a:r>
            <a:r>
              <a:rPr lang="en-US" sz="2400" smtClean="0">
                <a:latin typeface="+mj-lt"/>
              </a:rPr>
              <a:t>.</a:t>
            </a:r>
            <a:endParaRPr lang="en-US" sz="2400">
              <a:latin typeface="+mj-lt"/>
            </a:endParaRPr>
          </a:p>
        </p:txBody>
      </p:sp>
    </p:spTree>
    <p:extLst>
      <p:ext uri="{BB962C8B-B14F-4D97-AF65-F5344CB8AC3E}">
        <p14:creationId xmlns:p14="http://schemas.microsoft.com/office/powerpoint/2010/main" val="406115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Point Star 1"/>
          <p:cNvSpPr/>
          <p:nvPr/>
        </p:nvSpPr>
        <p:spPr>
          <a:xfrm>
            <a:off x="1752600" y="914400"/>
            <a:ext cx="6019800" cy="51054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FF0000"/>
                </a:solidFill>
                <a:latin typeface="Times New Roman" panose="02020603050405020304" pitchFamily="18" charset="0"/>
                <a:cs typeface="Times New Roman" panose="02020603050405020304" pitchFamily="18" charset="0"/>
              </a:rPr>
              <a:t>Men-xơn-man-đê-la có vai trò như thế nào trong phong trào chống chế độ Apácthai?</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5225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724400" y="277813"/>
            <a:ext cx="4381500" cy="532453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r>
              <a:rPr lang="it-IT" sz="2000" smtClean="0">
                <a:solidFill>
                  <a:srgbClr val="FF0000"/>
                </a:solidFill>
                <a:latin typeface="Times New Roman" pitchFamily="18" charset="0"/>
                <a:cs typeface="Times New Roman" pitchFamily="18" charset="0"/>
              </a:rPr>
              <a:t>Vai trò </a:t>
            </a:r>
            <a:r>
              <a:rPr lang="it-IT" sz="2000">
                <a:solidFill>
                  <a:srgbClr val="FF0000"/>
                </a:solidFill>
                <a:latin typeface="Times New Roman" pitchFamily="18" charset="0"/>
                <a:cs typeface="Times New Roman" pitchFamily="18" charset="0"/>
              </a:rPr>
              <a:t>Nen-xơn </a:t>
            </a:r>
            <a:r>
              <a:rPr lang="it-IT" sz="2000" smtClean="0">
                <a:solidFill>
                  <a:srgbClr val="FF0000"/>
                </a:solidFill>
                <a:latin typeface="Times New Roman" pitchFamily="18" charset="0"/>
                <a:cs typeface="Times New Roman" pitchFamily="18" charset="0"/>
              </a:rPr>
              <a:t>Man-đê-la trong phong trào chống chế độ A-pac-thai</a:t>
            </a:r>
            <a:endParaRPr lang="en-US" sz="2000" dirty="0">
              <a:solidFill>
                <a:srgbClr val="FF0000"/>
              </a:solidFill>
              <a:latin typeface="Times New Roman" pitchFamily="18" charset="0"/>
              <a:cs typeface="Times New Roman" pitchFamily="18" charset="0"/>
            </a:endParaRPr>
          </a:p>
          <a:p>
            <a:pPr fontAlgn="base">
              <a:spcBef>
                <a:spcPct val="0"/>
              </a:spcBef>
              <a:spcAft>
                <a:spcPct val="0"/>
              </a:spcAft>
              <a:defRPr/>
            </a:pPr>
            <a:r>
              <a:rPr lang="it-IT" sz="2000" dirty="0">
                <a:solidFill>
                  <a:srgbClr val="000000"/>
                </a:solidFill>
              </a:rPr>
              <a:t>        </a:t>
            </a:r>
            <a:endParaRPr lang="en-US" sz="2000" dirty="0">
              <a:solidFill>
                <a:srgbClr val="FF3300"/>
              </a:solidFill>
              <a:latin typeface="Times New Roman" pitchFamily="18" charset="0"/>
              <a:cs typeface="Times New Roman" pitchFamily="18" charset="0"/>
            </a:endParaRP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1944 </a:t>
            </a:r>
            <a:r>
              <a:rPr lang="en-US" sz="2000" dirty="0" err="1">
                <a:solidFill>
                  <a:srgbClr val="0000FF"/>
                </a:solidFill>
                <a:latin typeface="Times New Roman" pitchFamily="18" charset="0"/>
                <a:cs typeface="Times New Roman" pitchFamily="18" charset="0"/>
              </a:rPr>
              <a:t>gia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Đại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hội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tộc</a:t>
            </a:r>
            <a:r>
              <a:rPr lang="en-US" sz="2000" dirty="0">
                <a:solidFill>
                  <a:srgbClr val="0000FF"/>
                </a:solidFill>
                <a:latin typeface="Times New Roman" pitchFamily="18" charset="0"/>
                <a:cs typeface="Times New Roman" pitchFamily="18" charset="0"/>
              </a:rPr>
              <a:t> Phi (ANC) </a:t>
            </a:r>
            <a:r>
              <a:rPr lang="en-US" sz="2000" dirty="0" err="1">
                <a:solidFill>
                  <a:srgbClr val="0000FF"/>
                </a:solidFill>
                <a:latin typeface="Times New Roman" pitchFamily="18" charset="0"/>
                <a:cs typeface="Times New Roman" pitchFamily="18" charset="0"/>
              </a:rPr>
              <a:t>giữ</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chức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thư</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ký</a:t>
            </a:r>
            <a:r>
              <a:rPr lang="en-US" sz="2000" dirty="0">
                <a:solidFill>
                  <a:srgbClr val="0000FF"/>
                </a:solidFill>
                <a:latin typeface="Times New Roman" pitchFamily="18" charset="0"/>
                <a:cs typeface="Times New Roman" pitchFamily="18" charset="0"/>
              </a:rPr>
              <a:t>́.</a:t>
            </a: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1964 </a:t>
            </a:r>
            <a:r>
              <a:rPr lang="en-US" sz="2000" dirty="0" smtClean="0">
                <a:solidFill>
                  <a:srgbClr val="0000FF"/>
                </a:solidFill>
                <a:latin typeface="Times New Roman" pitchFamily="18" charset="0"/>
                <a:cs typeface="Times New Roman" pitchFamily="18" charset="0"/>
              </a:rPr>
              <a:t> bị </a:t>
            </a:r>
            <a:r>
              <a:rPr lang="en-US" sz="2000" dirty="0" err="1" smtClean="0">
                <a:solidFill>
                  <a:srgbClr val="0000FF"/>
                </a:solidFill>
                <a:latin typeface="Times New Roman" pitchFamily="18" charset="0"/>
                <a:cs typeface="Times New Roman" pitchFamily="18" charset="0"/>
              </a:rPr>
              <a:t>nhà</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cầm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quyền</a:t>
            </a:r>
            <a:r>
              <a:rPr lang="en-US" sz="2000" dirty="0">
                <a:solidFill>
                  <a:srgbClr val="0000FF"/>
                </a:solidFill>
                <a:latin typeface="Times New Roman" pitchFamily="18" charset="0"/>
                <a:cs typeface="Times New Roman" pitchFamily="18" charset="0"/>
              </a:rPr>
              <a:t> Nam Phi </a:t>
            </a:r>
            <a:r>
              <a:rPr lang="en-US" sz="2000" dirty="0" err="1">
                <a:solidFill>
                  <a:srgbClr val="0000FF"/>
                </a:solidFill>
                <a:latin typeface="Times New Roman" pitchFamily="18" charset="0"/>
                <a:cs typeface="Times New Roman" pitchFamily="18" charset="0"/>
              </a:rPr>
              <a:t>kết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án</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tù</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thân</a:t>
            </a:r>
            <a:r>
              <a:rPr lang="en-US" sz="2000" dirty="0">
                <a:solidFill>
                  <a:srgbClr val="0000FF"/>
                </a:solidFill>
                <a:latin typeface="Times New Roman" pitchFamily="18" charset="0"/>
                <a:cs typeface="Times New Roman" pitchFamily="18" charset="0"/>
              </a:rPr>
              <a:t>.</a:t>
            </a: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Sau</a:t>
            </a:r>
            <a:r>
              <a:rPr lang="en-US" sz="2000" dirty="0">
                <a:solidFill>
                  <a:srgbClr val="0000FF"/>
                </a:solidFill>
                <a:latin typeface="Times New Roman" pitchFamily="18" charset="0"/>
                <a:cs typeface="Times New Roman" pitchFamily="18" charset="0"/>
              </a:rPr>
              <a:t> 27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tù</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đày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Tháng</a:t>
            </a:r>
            <a:r>
              <a:rPr lang="en-US" sz="2000" dirty="0">
                <a:solidFill>
                  <a:srgbClr val="0000FF"/>
                </a:solidFill>
                <a:latin typeface="Times New Roman" pitchFamily="18" charset="0"/>
                <a:cs typeface="Times New Roman" pitchFamily="18" charset="0"/>
              </a:rPr>
              <a:t> 2/1990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trả</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tư</a:t>
            </a:r>
            <a:r>
              <a:rPr lang="en-US" sz="2000" dirty="0">
                <a:solidFill>
                  <a:srgbClr val="0000FF"/>
                </a:solidFill>
                <a:latin typeface="Times New Roman" pitchFamily="18" charset="0"/>
                <a:cs typeface="Times New Roman" pitchFamily="18" charset="0"/>
              </a:rPr>
              <a:t>̣ do,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bầu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làm</a:t>
            </a:r>
            <a:r>
              <a:rPr lang="en-US" sz="2000" dirty="0">
                <a:solidFill>
                  <a:srgbClr val="0000FF"/>
                </a:solidFill>
                <a:latin typeface="Times New Roman" pitchFamily="18" charset="0"/>
                <a:cs typeface="Times New Roman" pitchFamily="18" charset="0"/>
              </a:rPr>
              <a:t> Phó </a:t>
            </a:r>
            <a:r>
              <a:rPr lang="en-US" sz="2000" dirty="0" err="1" smtClean="0">
                <a:solidFill>
                  <a:srgbClr val="0000FF"/>
                </a:solidFill>
                <a:latin typeface="Times New Roman" pitchFamily="18" charset="0"/>
                <a:cs typeface="Times New Roman" pitchFamily="18" charset="0"/>
              </a:rPr>
              <a:t>chủ</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tịch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rồi</a:t>
            </a:r>
            <a:r>
              <a:rPr lang="en-US" sz="2000" dirty="0">
                <a:solidFill>
                  <a:srgbClr val="0000FF"/>
                </a:solidFill>
                <a:latin typeface="Times New Roman" pitchFamily="18" charset="0"/>
                <a:cs typeface="Times New Roman" pitchFamily="18" charset="0"/>
              </a:rPr>
              <a:t> Chủ </a:t>
            </a:r>
            <a:r>
              <a:rPr lang="en-US" sz="2000" dirty="0" err="1">
                <a:solidFill>
                  <a:srgbClr val="0000FF"/>
                </a:solidFill>
                <a:latin typeface="Times New Roman" pitchFamily="18" charset="0"/>
                <a:cs typeface="Times New Roman" pitchFamily="18" charset="0"/>
              </a:rPr>
              <a:t>tịch</a:t>
            </a:r>
            <a:r>
              <a:rPr lang="en-US" sz="2000" dirty="0">
                <a:solidFill>
                  <a:srgbClr val="0000FF"/>
                </a:solidFill>
                <a:latin typeface="Times New Roman" pitchFamily="18" charset="0"/>
                <a:cs typeface="Times New Roman" pitchFamily="18" charset="0"/>
              </a:rPr>
              <a:t> ANC (7/1991).</a:t>
            </a:r>
          </a:p>
          <a:p>
            <a:pPr fontAlgn="base">
              <a:spcBef>
                <a:spcPct val="0"/>
              </a:spcBef>
              <a:spcAft>
                <a:spcPct val="0"/>
              </a:spcAft>
              <a:buFontTx/>
              <a:buChar char="-"/>
              <a:defRPr/>
            </a:pPr>
            <a:r>
              <a:rPr lang="en-US" sz="2000" dirty="0" err="1">
                <a:solidFill>
                  <a:srgbClr val="0000FF"/>
                </a:solidFill>
                <a:latin typeface="Times New Roman" pitchFamily="18" charset="0"/>
                <a:cs typeface="Times New Roman" pitchFamily="18" charset="0"/>
              </a:rPr>
              <a:t>Tháng</a:t>
            </a:r>
            <a:r>
              <a:rPr lang="en-US" sz="2000" dirty="0">
                <a:solidFill>
                  <a:srgbClr val="0000FF"/>
                </a:solidFill>
                <a:latin typeface="Times New Roman" pitchFamily="18" charset="0"/>
                <a:cs typeface="Times New Roman" pitchFamily="18" charset="0"/>
              </a:rPr>
              <a:t> 5/1994, </a:t>
            </a:r>
            <a:r>
              <a:rPr lang="en-US" sz="2000" dirty="0" err="1">
                <a:solidFill>
                  <a:srgbClr val="0000FF"/>
                </a:solidFill>
                <a:latin typeface="Times New Roman" pitchFamily="18" charset="0"/>
                <a:cs typeface="Times New Roman" pitchFamily="18" charset="0"/>
              </a:rPr>
              <a:t>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bầu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làm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hòa</a:t>
            </a:r>
            <a:r>
              <a:rPr lang="en-US" sz="2000" dirty="0">
                <a:solidFill>
                  <a:srgbClr val="0000FF"/>
                </a:solidFill>
                <a:latin typeface="Times New Roman" pitchFamily="18" charset="0"/>
                <a:cs typeface="Times New Roman" pitchFamily="18" charset="0"/>
              </a:rPr>
              <a:t> Nam Phi. </a:t>
            </a: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giới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ngưỡng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như</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anh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biệt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tộc</a:t>
            </a:r>
            <a:r>
              <a:rPr lang="en-US" sz="2000" dirty="0">
                <a:solidFill>
                  <a:srgbClr val="0000FF"/>
                </a:solidFill>
                <a:latin typeface="Times New Roman" pitchFamily="18" charset="0"/>
                <a:cs typeface="Times New Roman" pitchFamily="18" charset="0"/>
              </a:rPr>
              <a:t>.</a:t>
            </a:r>
          </a:p>
          <a:p>
            <a:pPr fontAlgn="base">
              <a:spcBef>
                <a:spcPct val="0"/>
              </a:spcBef>
              <a:spcAft>
                <a:spcPct val="0"/>
              </a:spcAft>
              <a:buFontTx/>
              <a:buChar char="-"/>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1993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giải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thưởng</a:t>
            </a:r>
            <a:r>
              <a:rPr lang="en-US" sz="2000" dirty="0">
                <a:solidFill>
                  <a:srgbClr val="0000FF"/>
                </a:solidFill>
                <a:latin typeface="Times New Roman" pitchFamily="18" charset="0"/>
                <a:cs typeface="Times New Roman" pitchFamily="18" charset="0"/>
              </a:rPr>
              <a:t> Nobel </a:t>
            </a:r>
            <a:r>
              <a:rPr lang="en-US" sz="2000" dirty="0" err="1">
                <a:solidFill>
                  <a:srgbClr val="0000FF"/>
                </a:solidFill>
                <a:latin typeface="Times New Roman" pitchFamily="18" charset="0"/>
                <a:cs typeface="Times New Roman" pitchFamily="18" charset="0"/>
              </a:rPr>
              <a:t>vê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bình</a:t>
            </a:r>
            <a:r>
              <a:rPr lang="en-US" sz="2000" dirty="0">
                <a:solidFill>
                  <a:srgbClr val="0000FF"/>
                </a:solidFill>
                <a:latin typeface="Times New Roman" pitchFamily="18" charset="0"/>
                <a:cs typeface="Times New Roman" pitchFamily="18" charset="0"/>
              </a:rPr>
              <a:t>.</a:t>
            </a:r>
          </a:p>
        </p:txBody>
      </p:sp>
      <p:pic>
        <p:nvPicPr>
          <p:cNvPr id="18435" name="Picture 4" descr="nelson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8738"/>
            <a:ext cx="289560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23b-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413125"/>
            <a:ext cx="41910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419100" y="5910263"/>
            <a:ext cx="4191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vi-VN" i="1" dirty="0">
                <a:solidFill>
                  <a:srgbClr val="00B0F0"/>
                </a:solidFill>
                <a:latin typeface="Times New Roman" pitchFamily="18" charset="0"/>
              </a:rPr>
              <a:t>Ông Nen-xơn Man-đê-la và vợ Uyn-ni chào người dân năm 1990, vào ngày ông được thả tự do sau 27 năm bị cầm tù</a:t>
            </a:r>
            <a:r>
              <a:rPr lang="en-US" i="1" dirty="0">
                <a:solidFill>
                  <a:srgbClr val="00B0F0"/>
                </a:solidFill>
                <a:latin typeface="Times New Roman" pitchFamily="18" charset="0"/>
              </a:rPr>
              <a:t>.</a:t>
            </a:r>
            <a:endParaRPr lang="en-US" dirty="0">
              <a:solidFill>
                <a:srgbClr val="00B0F0"/>
              </a:solidFill>
              <a:latin typeface="Times New Roman" pitchFamily="18" charset="0"/>
            </a:endParaRPr>
          </a:p>
        </p:txBody>
      </p:sp>
      <p:sp>
        <p:nvSpPr>
          <p:cNvPr id="18438" name="Rectangle 6"/>
          <p:cNvSpPr>
            <a:spLocks noChangeArrowheads="1"/>
          </p:cNvSpPr>
          <p:nvPr/>
        </p:nvSpPr>
        <p:spPr bwMode="auto">
          <a:xfrm>
            <a:off x="876300" y="259715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it-IT" b="1" dirty="0">
                <a:solidFill>
                  <a:srgbClr val="FF3399"/>
                </a:solidFill>
                <a:latin typeface="Times New Roman" pitchFamily="18" charset="0"/>
              </a:rPr>
              <a:t>Tổng thống Nen-xơn Man-đê-la          </a:t>
            </a:r>
          </a:p>
          <a:p>
            <a:pPr algn="ctr" fontAlgn="base">
              <a:spcBef>
                <a:spcPct val="0"/>
              </a:spcBef>
              <a:spcAft>
                <a:spcPct val="0"/>
              </a:spcAft>
            </a:pPr>
            <a:r>
              <a:rPr lang="it-IT" b="1" dirty="0">
                <a:solidFill>
                  <a:srgbClr val="FF3399"/>
                </a:solidFill>
                <a:latin typeface="Times New Roman" pitchFamily="18" charset="0"/>
              </a:rPr>
              <a:t>1918 </a:t>
            </a:r>
            <a:r>
              <a:rPr lang="en-US" b="1" dirty="0">
                <a:solidFill>
                  <a:srgbClr val="FF3399"/>
                </a:solidFill>
                <a:latin typeface="Times New Roman" pitchFamily="18" charset="0"/>
              </a:rPr>
              <a:t>- 2013</a:t>
            </a:r>
          </a:p>
        </p:txBody>
      </p:sp>
    </p:spTree>
    <p:extLst>
      <p:ext uri="{BB962C8B-B14F-4D97-AF65-F5344CB8AC3E}">
        <p14:creationId xmlns:p14="http://schemas.microsoft.com/office/powerpoint/2010/main" val="3631384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ames PPT 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3"/>
          <p:cNvSpPr>
            <a:spLocks noChangeArrowheads="1"/>
          </p:cNvSpPr>
          <p:nvPr/>
        </p:nvSpPr>
        <p:spPr bwMode="auto">
          <a:xfrm>
            <a:off x="8382000" y="3048000"/>
            <a:ext cx="2508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4" name="AutoShape 4"/>
          <p:cNvSpPr>
            <a:spLocks noChangeArrowheads="1"/>
          </p:cNvSpPr>
          <p:nvPr/>
        </p:nvSpPr>
        <p:spPr bwMode="auto">
          <a:xfrm>
            <a:off x="4495800" y="14478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5" name="AutoShape 5"/>
          <p:cNvSpPr>
            <a:spLocks noChangeArrowheads="1"/>
          </p:cNvSpPr>
          <p:nvPr/>
        </p:nvSpPr>
        <p:spPr bwMode="auto">
          <a:xfrm>
            <a:off x="7543800" y="21336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6" name="AutoShape 6"/>
          <p:cNvSpPr>
            <a:spLocks noChangeArrowheads="1"/>
          </p:cNvSpPr>
          <p:nvPr/>
        </p:nvSpPr>
        <p:spPr bwMode="auto">
          <a:xfrm>
            <a:off x="2590800" y="14478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7" name="AutoShape 7"/>
          <p:cNvSpPr>
            <a:spLocks noChangeArrowheads="1"/>
          </p:cNvSpPr>
          <p:nvPr/>
        </p:nvSpPr>
        <p:spPr bwMode="auto">
          <a:xfrm>
            <a:off x="6400800" y="1600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8" name="AutoShape 8"/>
          <p:cNvSpPr>
            <a:spLocks noChangeArrowheads="1"/>
          </p:cNvSpPr>
          <p:nvPr/>
        </p:nvSpPr>
        <p:spPr bwMode="auto">
          <a:xfrm>
            <a:off x="663575" y="2362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50" name="WordArt 10"/>
          <p:cNvSpPr>
            <a:spLocks noChangeArrowheads="1" noChangeShapeType="1" noTextEdit="1"/>
          </p:cNvSpPr>
          <p:nvPr/>
        </p:nvSpPr>
        <p:spPr bwMode="auto">
          <a:xfrm>
            <a:off x="1295400" y="2971800"/>
            <a:ext cx="7010400" cy="1981200"/>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pPr>
            <a:endParaRPr lang="en-US" sz="3600" kern="10" dirty="0" smtClean="0">
              <a:ln w="38100">
                <a:solidFill>
                  <a:srgbClr val="3333FF"/>
                </a:solidFill>
                <a:round/>
                <a:headEnd/>
                <a:tailEnd/>
              </a:ln>
              <a:solidFill>
                <a:srgbClr val="0000FF"/>
              </a:solidFill>
              <a:latin typeface="Times New Roman"/>
              <a:cs typeface="Times New Roman"/>
            </a:endParaRPr>
          </a:p>
        </p:txBody>
      </p:sp>
      <p:sp>
        <p:nvSpPr>
          <p:cNvPr id="2" name="Rectangle 1"/>
          <p:cNvSpPr/>
          <p:nvPr/>
        </p:nvSpPr>
        <p:spPr>
          <a:xfrm>
            <a:off x="403912" y="1377077"/>
            <a:ext cx="8515473" cy="276998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5400" b="1">
              <a:solidFill>
                <a:srgbClr val="0070C0"/>
              </a:solidFill>
              <a:latin typeface="Times New Roman" panose="02020603050405020304" pitchFamily="18" charset="0"/>
              <a:cs typeface="Times New Roman" panose="02020603050405020304" pitchFamily="18" charset="0"/>
            </a:endParaRPr>
          </a:p>
          <a:p>
            <a:pPr algn="ctr"/>
            <a:r>
              <a:rPr lang="en-US" sz="6000" b="1" spc="5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NỘI DUNG 4:</a:t>
            </a:r>
          </a:p>
          <a:p>
            <a:pPr algn="ctr"/>
            <a:r>
              <a:rPr lang="en-US" sz="6000" b="1" spc="5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CÁC </a:t>
            </a:r>
            <a:r>
              <a:rPr lang="en-US" sz="60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NƯỚC CHÂU PHI</a:t>
            </a:r>
            <a:endParaRPr lang="en-US" sz="60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249559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10250"/>
                                        </p:tgtEl>
                                        <p:attrNameLst>
                                          <p:attrName>style.visibility</p:attrName>
                                        </p:attrNameLst>
                                      </p:cBhvr>
                                      <p:to>
                                        <p:strVal val="visible"/>
                                      </p:to>
                                    </p:set>
                                    <p:animEffect transition="in" filter="diamond(in)">
                                      <p:cBhvr>
                                        <p:cTn id="7" dur="20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609600" y="228600"/>
            <a:ext cx="7620000" cy="6553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Cuộc đấu tranh chống chế độ phân biệt chủng tộc ở Cộng hòa Nam Phi đã đạt được thắng lợi nào có ý nghĩa lịch sử to lớn?</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458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CC3300"/>
                </a:solidFill>
                <a:latin typeface="Times New Roman" pitchFamily="18" charset="0"/>
                <a:cs typeface="Times New Roman" pitchFamily="18" charset="0"/>
              </a:rPr>
              <a:t>I. </a:t>
            </a:r>
            <a:r>
              <a:rPr lang="en-US" sz="2800" b="1" dirty="0" err="1" smtClean="0">
                <a:solidFill>
                  <a:srgbClr val="CC3300"/>
                </a:solidFill>
                <a:latin typeface="Times New Roman" pitchFamily="18" charset="0"/>
                <a:cs typeface="Times New Roman" pitchFamily="18" charset="0"/>
              </a:rPr>
              <a:t>Tình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hình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chung</a:t>
            </a:r>
            <a:endParaRPr lang="en-US" sz="2800" b="1" dirty="0" smtClean="0">
              <a:solidFill>
                <a:srgbClr val="CC3300"/>
              </a:solidFill>
              <a:latin typeface="Times New Roman" pitchFamily="18" charset="0"/>
              <a:cs typeface="Times New Roman" pitchFamily="18" charset="0"/>
            </a:endParaRPr>
          </a:p>
        </p:txBody>
      </p:sp>
      <p:sp>
        <p:nvSpPr>
          <p:cNvPr id="10" name="TextBox 9"/>
          <p:cNvSpPr txBox="1"/>
          <p:nvPr/>
        </p:nvSpPr>
        <p:spPr>
          <a:xfrm>
            <a:off x="228600" y="901005"/>
            <a:ext cx="8610600" cy="830997"/>
          </a:xfrm>
          <a:prstGeom prst="rect">
            <a:avLst/>
          </a:prstGeom>
          <a:noFill/>
        </p:spPr>
        <p:txBody>
          <a:bodyPr wrap="square" rtlCol="0">
            <a:spAutoFit/>
          </a:bodyPr>
          <a:lstStyle/>
          <a:p>
            <a:pPr marL="342900" indent="-342900" algn="just">
              <a:spcAft>
                <a:spcPts val="0"/>
              </a:spcAft>
              <a:buFontTx/>
              <a:buChar char="-"/>
            </a:pPr>
            <a:r>
              <a:rPr lang="en-US" sz="2400" smtClean="0">
                <a:latin typeface="Times New Roman" panose="02020603050405020304" pitchFamily="18" charset="0"/>
                <a:ea typeface="Times New Roman"/>
                <a:cs typeface="Times New Roman" panose="02020603050405020304" pitchFamily="18" charset="0"/>
              </a:rPr>
              <a:t>Sau </a:t>
            </a:r>
            <a:r>
              <a:rPr lang="en-US" sz="2400">
                <a:latin typeface="Times New Roman" panose="02020603050405020304" pitchFamily="18" charset="0"/>
                <a:ea typeface="Times New Roman"/>
                <a:cs typeface="Times New Roman" panose="02020603050405020304" pitchFamily="18" charset="0"/>
              </a:rPr>
              <a:t>CTTG2, phong trào đấu tranh diễn ra sôi </a:t>
            </a:r>
            <a:r>
              <a:rPr lang="en-US" sz="2400" smtClean="0">
                <a:latin typeface="Times New Roman" panose="02020603050405020304" pitchFamily="18" charset="0"/>
                <a:ea typeface="Times New Roman"/>
                <a:cs typeface="Times New Roman" panose="02020603050405020304" pitchFamily="18" charset="0"/>
              </a:rPr>
              <a:t>nổi sớm </a:t>
            </a:r>
            <a:r>
              <a:rPr lang="en-US" sz="2400">
                <a:latin typeface="Times New Roman" panose="02020603050405020304" pitchFamily="18" charset="0"/>
                <a:ea typeface="Times New Roman"/>
                <a:cs typeface="Times New Roman" panose="02020603050405020304" pitchFamily="18" charset="0"/>
              </a:rPr>
              <a:t>nhất ở Bắc </a:t>
            </a:r>
            <a:r>
              <a:rPr lang="en-US" sz="2400" smtClean="0">
                <a:latin typeface="Times New Roman" panose="02020603050405020304" pitchFamily="18" charset="0"/>
                <a:ea typeface="Times New Roman"/>
                <a:cs typeface="Times New Roman" panose="02020603050405020304" pitchFamily="18" charset="0"/>
              </a:rPr>
              <a:t>Phi.</a:t>
            </a:r>
          </a:p>
        </p:txBody>
      </p:sp>
      <p:sp>
        <p:nvSpPr>
          <p:cNvPr id="14" name="Text Box 4"/>
          <p:cNvSpPr txBox="1">
            <a:spLocks noChangeArrowheads="1"/>
          </p:cNvSpPr>
          <p:nvPr/>
        </p:nvSpPr>
        <p:spPr bwMode="auto">
          <a:xfrm>
            <a:off x="1066800" y="0"/>
            <a:ext cx="7086600" cy="523216"/>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z="2800" b="1" smtClean="0">
                <a:solidFill>
                  <a:srgbClr val="00B050"/>
                </a:solidFill>
                <a:latin typeface="Times New Roman" pitchFamily="18" charset="0"/>
                <a:cs typeface="Times New Roman" pitchFamily="18" charset="0"/>
              </a:rPr>
              <a:t>NỘI DUNG 4: CÁC </a:t>
            </a:r>
            <a:r>
              <a:rPr lang="en-US" sz="2800" b="1" dirty="0" smtClean="0">
                <a:solidFill>
                  <a:srgbClr val="00B050"/>
                </a:solidFill>
                <a:latin typeface="Times New Roman" pitchFamily="18" charset="0"/>
                <a:cs typeface="Times New Roman" pitchFamily="18" charset="0"/>
              </a:rPr>
              <a:t>NƯỚC CHÂU PHI</a:t>
            </a:r>
          </a:p>
        </p:txBody>
      </p:sp>
      <p:sp>
        <p:nvSpPr>
          <p:cNvPr id="3" name="TextBox 2"/>
          <p:cNvSpPr txBox="1"/>
          <p:nvPr/>
        </p:nvSpPr>
        <p:spPr>
          <a:xfrm>
            <a:off x="228600" y="1735902"/>
            <a:ext cx="70866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1960</a:t>
            </a:r>
            <a:r>
              <a:rPr lang="vi-VN" sz="2400">
                <a:latin typeface="Times New Roman" panose="02020603050405020304" pitchFamily="18" charset="0"/>
                <a:cs typeface="Times New Roman" panose="02020603050405020304" pitchFamily="18" charset="0"/>
              </a:rPr>
              <a:t>, 17 nước giành độc lập gọi là “Năm châu Phi”</a:t>
            </a:r>
            <a:endParaRPr lang="en-US" sz="2400">
              <a:latin typeface="Times New Roman" panose="02020603050405020304" pitchFamily="18" charset="0"/>
              <a:cs typeface="Times New Roman" panose="02020603050405020304" pitchFamily="18" charset="0"/>
            </a:endParaRPr>
          </a:p>
        </p:txBody>
      </p:sp>
      <p:sp>
        <p:nvSpPr>
          <p:cNvPr id="2" name="TextBox 1">
            <a:hlinkClick r:id="rId2" action="ppaction://hlinksldjump"/>
          </p:cNvPr>
          <p:cNvSpPr txBox="1"/>
          <p:nvPr/>
        </p:nvSpPr>
        <p:spPr>
          <a:xfrm>
            <a:off x="256309" y="2204494"/>
            <a:ext cx="8610600" cy="830997"/>
          </a:xfrm>
          <a:prstGeom prst="rect">
            <a:avLst/>
          </a:prstGeom>
          <a:noFill/>
        </p:spPr>
        <p:txBody>
          <a:bodyPr wrap="square" rtlCol="0">
            <a:spAutoFit/>
          </a:bodyPr>
          <a:lstStyle/>
          <a:p>
            <a:pPr marL="342900" indent="-342900">
              <a:buFontTx/>
              <a:buChar char="-"/>
            </a:pPr>
            <a:r>
              <a:rPr lang="vi-VN" sz="2400" smtClean="0">
                <a:latin typeface="Times New Roman" panose="02020603050405020304" pitchFamily="18" charset="0"/>
                <a:cs typeface="Times New Roman" panose="02020603050405020304" pitchFamily="18" charset="0"/>
              </a:rPr>
              <a:t>Công </a:t>
            </a:r>
            <a:r>
              <a:rPr lang="vi-VN" sz="2400">
                <a:latin typeface="Times New Roman" panose="02020603050405020304" pitchFamily="18" charset="0"/>
                <a:cs typeface="Times New Roman" panose="02020603050405020304" pitchFamily="18" charset="0"/>
              </a:rPr>
              <a:t>cuộc xây dựng đất nước thu  nhiều thành tích nhưng vẫn  đói nghèo, lạc hậu, xung đột, nội chiến, nợ nần, bệnh </a:t>
            </a:r>
            <a:r>
              <a:rPr lang="vi-VN" sz="2400" smtClean="0">
                <a:latin typeface="Times New Roman" panose="02020603050405020304" pitchFamily="18" charset="0"/>
                <a:cs typeface="Times New Roman" panose="02020603050405020304" pitchFamily="18" charset="0"/>
              </a:rPr>
              <a:t>tật</a:t>
            </a:r>
            <a:r>
              <a:rPr lang="en-US" sz="240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0" y="2936732"/>
            <a:ext cx="6096000" cy="738664"/>
          </a:xfrm>
          <a:prstGeom prst="rect">
            <a:avLst/>
          </a:prstGeom>
          <a:noFill/>
        </p:spPr>
        <p:txBody>
          <a:bodyPr wrap="square" rtlCol="0">
            <a:spAutoFit/>
          </a:bodyPr>
          <a:lstStyle/>
          <a:p>
            <a:r>
              <a:rPr lang="en-US" sz="2400" b="1" u="sng" smtClean="0">
                <a:solidFill>
                  <a:srgbClr val="C00000"/>
                </a:solidFill>
                <a:latin typeface="Times New Roman" panose="02020603050405020304" pitchFamily="18" charset="0"/>
                <a:cs typeface="Times New Roman" panose="02020603050405020304" pitchFamily="18" charset="0"/>
              </a:rPr>
              <a:t>II. Cộng hoà Nam Phi:</a:t>
            </a:r>
            <a:endParaRPr lang="en-US" sz="2400" b="1" smtClean="0">
              <a:solidFill>
                <a:srgbClr val="C00000"/>
              </a:solidFill>
              <a:latin typeface="Times New Roman" panose="02020603050405020304" pitchFamily="18" charset="0"/>
              <a:cs typeface="Times New Roman" panose="02020603050405020304" pitchFamily="18" charset="0"/>
            </a:endParaRPr>
          </a:p>
          <a:p>
            <a:endParaRPr lang="en-US"/>
          </a:p>
        </p:txBody>
      </p:sp>
      <p:sp>
        <p:nvSpPr>
          <p:cNvPr id="7" name="TextBox 6"/>
          <p:cNvSpPr txBox="1"/>
          <p:nvPr/>
        </p:nvSpPr>
        <p:spPr>
          <a:xfrm>
            <a:off x="228600" y="3306064"/>
            <a:ext cx="8610600"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Chính quyền thực dân da trắng Nam Phi thi hành chế độ phân biệt chủng tộc (A-pác- thai</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5" name="TextBox 4"/>
          <p:cNvSpPr txBox="1"/>
          <p:nvPr/>
        </p:nvSpPr>
        <p:spPr>
          <a:xfrm>
            <a:off x="256309" y="4056259"/>
            <a:ext cx="8735291" cy="830997"/>
          </a:xfrm>
          <a:prstGeom prst="rect">
            <a:avLst/>
          </a:prstGeom>
          <a:noFill/>
        </p:spPr>
        <p:txBody>
          <a:bodyPr wrap="square" rtlCol="0">
            <a:spAutoFit/>
          </a:bodyPr>
          <a:lstStyle/>
          <a:p>
            <a:r>
              <a:rPr lang="vi-VN" sz="2400">
                <a:latin typeface="+mj-lt"/>
              </a:rPr>
              <a:t>- Năm 1993, Dưới sự lãnh đạo của tổ chức “Đại hội dân tộc Phi”(ANC) chế độ A-pác-thai  được xoá </a:t>
            </a:r>
            <a:r>
              <a:rPr lang="vi-VN" sz="2400" smtClean="0">
                <a:latin typeface="+mj-lt"/>
              </a:rPr>
              <a:t>bỏ</a:t>
            </a:r>
            <a:r>
              <a:rPr lang="en-US" sz="2400" smtClean="0">
                <a:latin typeface="+mj-lt"/>
              </a:rPr>
              <a:t>.</a:t>
            </a:r>
            <a:endParaRPr lang="en-US" sz="2400">
              <a:latin typeface="+mj-lt"/>
            </a:endParaRPr>
          </a:p>
        </p:txBody>
      </p:sp>
      <p:sp>
        <p:nvSpPr>
          <p:cNvPr id="8" name="TextBox 7"/>
          <p:cNvSpPr txBox="1"/>
          <p:nvPr/>
        </p:nvSpPr>
        <p:spPr>
          <a:xfrm>
            <a:off x="256309" y="4852620"/>
            <a:ext cx="8735291" cy="1846659"/>
          </a:xfrm>
          <a:prstGeom prst="rect">
            <a:avLst/>
          </a:prstGeom>
          <a:noFill/>
        </p:spPr>
        <p:txBody>
          <a:bodyPr wrap="square" rtlCol="0">
            <a:spAutoFit/>
          </a:bodyPr>
          <a:lstStyle/>
          <a:p>
            <a:r>
              <a:rPr lang="vi-VN" sz="2400">
                <a:latin typeface="+mj-lt"/>
              </a:rPr>
              <a:t>- Tháng 4/1994, Nen-xơn Man-đê-la trở thành  Tổng thống da đen đầu tiên của cộng hòa Nam Phi.</a:t>
            </a:r>
          </a:p>
          <a:p>
            <a:r>
              <a:rPr lang="vi-VN" sz="2400">
                <a:latin typeface="+mj-lt"/>
              </a:rPr>
              <a:t>- Nam Phi đang tập trung phát triển kinh tế và xã hội nhằm xoá bỏ “Chế độ Apácthai về kinh tế”.</a:t>
            </a:r>
          </a:p>
          <a:p>
            <a:endParaRPr lang="en-US"/>
          </a:p>
        </p:txBody>
      </p:sp>
    </p:spTree>
    <p:extLst>
      <p:ext uri="{BB962C8B-B14F-4D97-AF65-F5344CB8AC3E}">
        <p14:creationId xmlns:p14="http://schemas.microsoft.com/office/powerpoint/2010/main" val="17628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à dư tửu hậu: 10 quốc gia giàu nhất châu Phi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8486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6432490"/>
            <a:ext cx="6553200" cy="400110"/>
          </a:xfrm>
          <a:prstGeom prst="rect">
            <a:avLst/>
          </a:prstGeom>
          <a:noFill/>
        </p:spPr>
        <p:txBody>
          <a:bodyPr wrap="square" rtlCol="0">
            <a:spAutoFit/>
          </a:bodyPr>
          <a:lstStyle/>
          <a:p>
            <a:r>
              <a:rPr lang="en-US" sz="2000" b="1">
                <a:solidFill>
                  <a:srgbClr val="00B0F0"/>
                </a:solidFill>
                <a:latin typeface="Times New Roman" panose="02020603050405020304" pitchFamily="18" charset="0"/>
                <a:cs typeface="Times New Roman" panose="02020603050405020304" pitchFamily="18" charset="0"/>
              </a:rPr>
              <a:t>Cộng hòa Nam Phi có thủ đô hành chính là Pretoria</a:t>
            </a:r>
          </a:p>
        </p:txBody>
      </p:sp>
    </p:spTree>
    <p:extLst>
      <p:ext uri="{BB962C8B-B14F-4D97-AF65-F5344CB8AC3E}">
        <p14:creationId xmlns:p14="http://schemas.microsoft.com/office/powerpoint/2010/main" val="10415820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à dư tửu hậu: 10 quốc gia giàu nhất châu Phi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81534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6324600"/>
            <a:ext cx="8229600" cy="400110"/>
          </a:xfrm>
          <a:prstGeom prst="rect">
            <a:avLst/>
          </a:prstGeom>
          <a:noFill/>
        </p:spPr>
        <p:txBody>
          <a:bodyPr wrap="square" rtlCol="0">
            <a:spAutoFit/>
          </a:bodyPr>
          <a:lstStyle/>
          <a:p>
            <a:r>
              <a:rPr lang="en-US" sz="2000" smtClean="0">
                <a:solidFill>
                  <a:srgbClr val="00B0F0"/>
                </a:solidFill>
                <a:latin typeface="Times New Roman" panose="02020603050405020304" pitchFamily="18" charset="0"/>
                <a:cs typeface="Times New Roman" panose="02020603050405020304" pitchFamily="18" charset="0"/>
              </a:rPr>
              <a:t>       </a:t>
            </a:r>
            <a:r>
              <a:rPr lang="vi-VN" sz="2000" smtClean="0">
                <a:solidFill>
                  <a:srgbClr val="00B0F0"/>
                </a:solidFill>
                <a:latin typeface="Times New Roman" panose="02020603050405020304" pitchFamily="18" charset="0"/>
                <a:cs typeface="Times New Roman" panose="02020603050405020304" pitchFamily="18" charset="0"/>
              </a:rPr>
              <a:t>Angola </a:t>
            </a:r>
            <a:r>
              <a:rPr lang="vi-VN" sz="2000">
                <a:solidFill>
                  <a:srgbClr val="00B0F0"/>
                </a:solidFill>
                <a:latin typeface="Times New Roman" panose="02020603050405020304" pitchFamily="18" charset="0"/>
                <a:cs typeface="Times New Roman" panose="02020603050405020304" pitchFamily="18" charset="0"/>
              </a:rPr>
              <a:t>giàu có nhờ vào dầu khí tự nhiên, kim cương. Thủ đô là Luanda</a:t>
            </a:r>
            <a:endParaRPr lang="en-US" sz="200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308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à dư tửu hậu: 10 quốc gia giàu nhất châu Phi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772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3500" y="6432490"/>
            <a:ext cx="6324600" cy="400110"/>
          </a:xfrm>
          <a:prstGeom prst="rect">
            <a:avLst/>
          </a:prstGeom>
          <a:noFill/>
        </p:spPr>
        <p:txBody>
          <a:bodyPr wrap="square" rtlCol="0">
            <a:spAutoFit/>
          </a:bodyPr>
          <a:lstStyle/>
          <a:p>
            <a:pPr algn="ctr"/>
            <a:r>
              <a:rPr lang="en-US" sz="2000">
                <a:solidFill>
                  <a:srgbClr val="00B0F0"/>
                </a:solidFill>
                <a:latin typeface="Times New Roman" panose="02020603050405020304" pitchFamily="18" charset="0"/>
                <a:cs typeface="Times New Roman" panose="02020603050405020304" pitchFamily="18" charset="0"/>
              </a:rPr>
              <a:t>Algiers là thủ đô của Algeria</a:t>
            </a:r>
          </a:p>
        </p:txBody>
      </p:sp>
    </p:spTree>
    <p:extLst>
      <p:ext uri="{BB962C8B-B14F-4D97-AF65-F5344CB8AC3E}">
        <p14:creationId xmlns:p14="http://schemas.microsoft.com/office/powerpoint/2010/main" val="34977395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vi-VN" sz="2800" b="1">
                <a:solidFill>
                  <a:srgbClr val="FF0000"/>
                </a:solidFill>
                <a:latin typeface="Times New Roman" pitchFamily="18" charset="0"/>
              </a:rPr>
              <a:t>Quan hệ Việt Nam </a:t>
            </a:r>
            <a:r>
              <a:rPr lang="vi-VN" sz="3200" b="1">
                <a:solidFill>
                  <a:srgbClr val="FF0000"/>
                </a:solidFill>
                <a:latin typeface="Times New Roman" pitchFamily="18" charset="0"/>
              </a:rPr>
              <a:t>- </a:t>
            </a:r>
            <a:r>
              <a:rPr lang="en-US" sz="3200" b="1">
                <a:solidFill>
                  <a:srgbClr val="FF0000"/>
                </a:solidFill>
                <a:latin typeface="Times New Roman" pitchFamily="18" charset="0"/>
              </a:rPr>
              <a:t>châu</a:t>
            </a:r>
            <a:r>
              <a:rPr lang="vi-VN" sz="3200" b="1">
                <a:solidFill>
                  <a:srgbClr val="FF0000"/>
                </a:solidFill>
                <a:latin typeface="Times New Roman" pitchFamily="18" charset="0"/>
              </a:rPr>
              <a:t> </a:t>
            </a:r>
            <a:r>
              <a:rPr lang="vi-VN" sz="2800" b="1">
                <a:solidFill>
                  <a:srgbClr val="FF0000"/>
                </a:solidFill>
                <a:latin typeface="Times New Roman" pitchFamily="18" charset="0"/>
              </a:rPr>
              <a:t>Phi: </a:t>
            </a:r>
            <a:r>
              <a:rPr lang="vi-VN" sz="2800">
                <a:solidFill>
                  <a:srgbClr val="000000"/>
                </a:solidFill>
                <a:latin typeface="Times New Roman" pitchFamily="18" charset="0"/>
              </a:rPr>
              <a:t> </a:t>
            </a:r>
            <a:endParaRPr lang="en-US" sz="2800">
              <a:solidFill>
                <a:srgbClr val="000000"/>
              </a:solidFill>
              <a:latin typeface="Times New Roman" pitchFamily="18" charset="0"/>
            </a:endParaRPr>
          </a:p>
          <a:p>
            <a:pPr algn="ctr" fontAlgn="base">
              <a:spcBef>
                <a:spcPct val="0"/>
              </a:spcBef>
              <a:spcAft>
                <a:spcPct val="0"/>
              </a:spcAft>
            </a:pPr>
            <a:endParaRPr lang="en-US" sz="2800">
              <a:solidFill>
                <a:srgbClr val="000000"/>
              </a:solidFill>
              <a:latin typeface="Times New Roman" pitchFamily="18" charset="0"/>
            </a:endParaRPr>
          </a:p>
        </p:txBody>
      </p:sp>
      <p:sp>
        <p:nvSpPr>
          <p:cNvPr id="22531" name="TextBox 2"/>
          <p:cNvSpPr txBox="1">
            <a:spLocks noChangeArrowheads="1"/>
          </p:cNvSpPr>
          <p:nvPr/>
        </p:nvSpPr>
        <p:spPr bwMode="auto">
          <a:xfrm>
            <a:off x="374650" y="4114800"/>
            <a:ext cx="8318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dirty="0">
                <a:solidFill>
                  <a:srgbClr val="000000"/>
                </a:solidFill>
              </a:rPr>
              <a:t>     </a:t>
            </a:r>
            <a:r>
              <a:rPr lang="vi-VN" dirty="0">
                <a:solidFill>
                  <a:srgbClr val="000000"/>
                </a:solidFill>
              </a:rPr>
              <a:t>Việt Nam và các nước châu Phi vốn có quan hệ hữu nghị đặc biệt, được hình thành trong quá trình đấu tranh giải phóng dân tộc của mỗi nước, được Chủ tịch Hồ Chí Minh và các nhà cách mạng yêu nước châu Phi đặt nền móng và chăm lo vun đắp từ những năm đầu thế kỷ XX. Trong suốt 2 cuộc kháng chiến chống thực dân Pháp và đế quốc M</a:t>
            </a:r>
            <a:r>
              <a:rPr lang="en-US" dirty="0">
                <a:solidFill>
                  <a:srgbClr val="000000"/>
                </a:solidFill>
              </a:rPr>
              <a:t>ĩ</a:t>
            </a:r>
            <a:r>
              <a:rPr lang="vi-VN" dirty="0">
                <a:solidFill>
                  <a:srgbClr val="000000"/>
                </a:solidFill>
              </a:rPr>
              <a:t> của dân tộc ta, nhân dân châu Phi luôn đứng bên cạnh nhân dân Việt Nam, nhiệt thành ủng hộ sự nghiệp chính nghĩa của nhân dân Việt Nam cả về vật chất lẫn tinh thần. Đồng thời, hình ảnh dân tộc Việt Nam đi đầu trong cuộc đấu tranh giành độc lập dân tộc, là sự khích lệ to lớn đối với nhân dân các nước châu Phi. </a:t>
            </a:r>
            <a:endParaRPr lang="en-US" dirty="0">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38830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1" y="685800"/>
            <a:ext cx="42291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18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ú thíc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924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4724400" y="381000"/>
            <a:ext cx="3733800" cy="2895600"/>
          </a:xfrm>
          <a:prstGeom prst="roundRect">
            <a:avLst/>
          </a:pr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smtClean="0">
                <a:solidFill>
                  <a:srgbClr val="003300"/>
                </a:solidFill>
                <a:latin typeface="Times New Roman" panose="02020603050405020304" pitchFamily="18" charset="0"/>
                <a:cs typeface="Times New Roman" panose="02020603050405020304" pitchFamily="18" charset="0"/>
              </a:rPr>
              <a:t>Chế độ Apacthai là gì?</a:t>
            </a:r>
            <a:endParaRPr kumimoji="0" lang="en-US" sz="2000"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endParaRPr>
          </a:p>
        </p:txBody>
      </p:sp>
      <p:sp>
        <p:nvSpPr>
          <p:cNvPr id="5" name="Rounded Rectangle 4"/>
          <p:cNvSpPr/>
          <p:nvPr/>
        </p:nvSpPr>
        <p:spPr bwMode="auto">
          <a:xfrm>
            <a:off x="533400" y="381000"/>
            <a:ext cx="4191000" cy="3048000"/>
          </a:xfrm>
          <a:prstGeom prst="roundRect">
            <a:avLst/>
          </a:pr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rPr>
              <a:t>Vì</a:t>
            </a:r>
            <a:r>
              <a:rPr kumimoji="0" lang="en-US" b="1" i="0" u="none" strike="noStrike" cap="none" normalizeH="0" smtClean="0">
                <a:ln>
                  <a:noFill/>
                </a:ln>
                <a:solidFill>
                  <a:srgbClr val="003300"/>
                </a:solidFill>
                <a:effectLst/>
                <a:latin typeface="Times New Roman" panose="02020603050405020304" pitchFamily="18" charset="0"/>
                <a:cs typeface="Times New Roman" panose="02020603050405020304" pitchFamily="18" charset="0"/>
              </a:rPr>
              <a:t> sao gọi năm 1960 là “Năm châu Phi”?</a:t>
            </a:r>
            <a:endParaRPr kumimoji="0" lang="en-US"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endParaRPr>
          </a:p>
        </p:txBody>
      </p:sp>
      <p:sp>
        <p:nvSpPr>
          <p:cNvPr id="6" name="Rounded Rectangle 5"/>
          <p:cNvSpPr/>
          <p:nvPr/>
        </p:nvSpPr>
        <p:spPr bwMode="auto">
          <a:xfrm>
            <a:off x="533400" y="3429000"/>
            <a:ext cx="4191000" cy="2667000"/>
          </a:xfrm>
          <a:prstGeom prst="roundRect">
            <a:avLst/>
          </a:pr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smtClean="0">
                <a:solidFill>
                  <a:srgbClr val="003300"/>
                </a:solidFill>
                <a:latin typeface="Times New Roman" panose="02020603050405020304" pitchFamily="18" charset="0"/>
                <a:cs typeface="Times New Roman" panose="02020603050405020304" pitchFamily="18" charset="0"/>
              </a:rPr>
              <a:t>Vị tổng thống đầu tiên</a:t>
            </a:r>
          </a:p>
          <a:p>
            <a:pPr marL="0" marR="0" indent="0" algn="ctr" defTabSz="914400" rtl="0" eaLnBrk="1" fontAlgn="base" latinLnBrk="0" hangingPunct="1">
              <a:lnSpc>
                <a:spcPct val="100000"/>
              </a:lnSpc>
              <a:spcBef>
                <a:spcPct val="0"/>
              </a:spcBef>
              <a:spcAft>
                <a:spcPct val="0"/>
              </a:spcAft>
              <a:buClrTx/>
              <a:buSzTx/>
              <a:buFontTx/>
              <a:buNone/>
              <a:tabLst/>
            </a:pPr>
            <a:r>
              <a:rPr lang="en-US" b="1" smtClean="0">
                <a:solidFill>
                  <a:srgbClr val="003300"/>
                </a:solidFill>
                <a:latin typeface="Times New Roman" panose="02020603050405020304" pitchFamily="18" charset="0"/>
                <a:cs typeface="Times New Roman" panose="02020603050405020304" pitchFamily="18" charset="0"/>
              </a:rPr>
              <a:t> của Cộng hòa Nam Phi?</a:t>
            </a:r>
            <a:endParaRPr kumimoji="0" lang="en-US"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endParaRPr>
          </a:p>
        </p:txBody>
      </p:sp>
      <p:sp>
        <p:nvSpPr>
          <p:cNvPr id="7" name="Rounded Rectangle 6"/>
          <p:cNvSpPr/>
          <p:nvPr/>
        </p:nvSpPr>
        <p:spPr bwMode="auto">
          <a:xfrm>
            <a:off x="4724400" y="3276600"/>
            <a:ext cx="3733800" cy="2819400"/>
          </a:xfrm>
          <a:prstGeom prst="roundRect">
            <a:avLst/>
          </a:pr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smtClean="0">
                <a:solidFill>
                  <a:srgbClr val="003300"/>
                </a:solidFill>
                <a:latin typeface="Times New Roman" panose="02020603050405020304" pitchFamily="18" charset="0"/>
                <a:cs typeface="Times New Roman" panose="02020603050405020304" pitchFamily="18" charset="0"/>
              </a:rPr>
              <a:t>3 vị vua nào của nhà Nguyễn</a:t>
            </a:r>
          </a:p>
          <a:p>
            <a:pPr marL="0" marR="0" indent="0" algn="ctr" defTabSz="914400" rtl="0" eaLnBrk="1" fontAlgn="base" latinLnBrk="0" hangingPunct="1">
              <a:lnSpc>
                <a:spcPct val="100000"/>
              </a:lnSpc>
              <a:spcBef>
                <a:spcPct val="0"/>
              </a:spcBef>
              <a:spcAft>
                <a:spcPct val="0"/>
              </a:spcAft>
              <a:buClrTx/>
              <a:buSzTx/>
              <a:buFontTx/>
              <a:buNone/>
              <a:tabLst/>
            </a:pPr>
            <a:r>
              <a:rPr lang="en-US" sz="2000" b="1" smtClean="0">
                <a:solidFill>
                  <a:srgbClr val="003300"/>
                </a:solidFill>
                <a:latin typeface="Times New Roman" panose="02020603050405020304" pitchFamily="18" charset="0"/>
                <a:cs typeface="Times New Roman" panose="02020603050405020304" pitchFamily="18" charset="0"/>
              </a:rPr>
              <a:t>bị bắt đày sang châu Phi?</a:t>
            </a:r>
            <a:endParaRPr kumimoji="0" lang="en-US" sz="2000"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4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am-chau-phi-nhay-dinh-ghe-lu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692861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7"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741988"/>
            <a:ext cx="83058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7"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0"/>
            <a:ext cx="83058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6"/>
          <p:cNvSpPr>
            <a:spLocks noChangeArrowheads="1"/>
          </p:cNvSpPr>
          <p:nvPr/>
        </p:nvSpPr>
        <p:spPr bwMode="auto">
          <a:xfrm>
            <a:off x="457200" y="838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3200" b="1" smtClean="0">
                <a:solidFill>
                  <a:srgbClr val="0000FF"/>
                </a:solidFill>
              </a:rPr>
              <a:t>HƯỚNG DẪN VỀ NHÀ</a:t>
            </a:r>
          </a:p>
        </p:txBody>
      </p:sp>
      <p:sp>
        <p:nvSpPr>
          <p:cNvPr id="6" name="Text Box 10"/>
          <p:cNvSpPr txBox="1">
            <a:spLocks noChangeArrowheads="1"/>
          </p:cNvSpPr>
          <p:nvPr/>
        </p:nvSpPr>
        <p:spPr bwMode="auto">
          <a:xfrm>
            <a:off x="1295400" y="2054225"/>
            <a:ext cx="716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nl-NL" sz="3200" dirty="0" smtClean="0">
                <a:solidFill>
                  <a:srgbClr val="000000"/>
                </a:solidFill>
                <a:latin typeface="Times New Roman" pitchFamily="18" charset="0"/>
                <a:cs typeface="Times New Roman" pitchFamily="18" charset="0"/>
              </a:rPr>
              <a:t>- Học bài theo câu hỏi SGK.</a:t>
            </a:r>
          </a:p>
          <a:p>
            <a:pPr marL="457200" indent="-457200" eaLnBrk="1" fontAlgn="base" hangingPunct="1">
              <a:spcBef>
                <a:spcPct val="0"/>
              </a:spcBef>
              <a:spcAft>
                <a:spcPct val="0"/>
              </a:spcAft>
              <a:buFontTx/>
              <a:buChar char="-"/>
            </a:pPr>
            <a:r>
              <a:rPr lang="nl-NL" sz="3200" dirty="0" smtClean="0">
                <a:solidFill>
                  <a:srgbClr val="000000"/>
                </a:solidFill>
                <a:latin typeface="Times New Roman" pitchFamily="18" charset="0"/>
                <a:cs typeface="Times New Roman" pitchFamily="18" charset="0"/>
              </a:rPr>
              <a:t>Xem tiếp bài 7: Các nước Mĩ La Tinh</a:t>
            </a:r>
          </a:p>
          <a:p>
            <a:pPr eaLnBrk="1" fontAlgn="base" hangingPunct="1">
              <a:spcBef>
                <a:spcPct val="0"/>
              </a:spcBef>
              <a:spcAft>
                <a:spcPct val="0"/>
              </a:spcAft>
            </a:pPr>
            <a:r>
              <a:rPr lang="en-US" sz="3200" dirty="0" smtClean="0">
                <a:solidFill>
                  <a:srgbClr val="000000"/>
                </a:solidFill>
                <a:latin typeface="Times New Roman" pitchFamily="18" charset="0"/>
                <a:cs typeface="Times New Roman" pitchFamily="18" charset="0"/>
              </a:rPr>
              <a:t> + </a:t>
            </a:r>
            <a:r>
              <a:rPr lang="en-US" sz="3200" dirty="0" err="1" smtClean="0">
                <a:solidFill>
                  <a:srgbClr val="000000"/>
                </a:solidFill>
                <a:latin typeface="Times New Roman" pitchFamily="18" charset="0"/>
                <a:cs typeface="Times New Roman" pitchFamily="18" charset="0"/>
              </a:rPr>
              <a:t>Nét</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nổi</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bật</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của</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tình</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hình</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Mĩ</a:t>
            </a:r>
            <a:r>
              <a:rPr lang="en-US" sz="3200" dirty="0" smtClean="0">
                <a:solidFill>
                  <a:srgbClr val="000000"/>
                </a:solidFill>
                <a:latin typeface="Times New Roman" pitchFamily="18" charset="0"/>
                <a:cs typeface="Times New Roman" pitchFamily="18" charset="0"/>
              </a:rPr>
              <a:t> La </a:t>
            </a:r>
            <a:r>
              <a:rPr lang="en-US" sz="3200" dirty="0" err="1" smtClean="0">
                <a:solidFill>
                  <a:srgbClr val="000000"/>
                </a:solidFill>
                <a:latin typeface="Times New Roman" pitchFamily="18" charset="0"/>
                <a:cs typeface="Times New Roman" pitchFamily="18" charset="0"/>
              </a:rPr>
              <a:t>Tinh</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từ</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sau</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năm</a:t>
            </a:r>
            <a:r>
              <a:rPr lang="en-US" sz="3200" dirty="0" smtClean="0">
                <a:solidFill>
                  <a:srgbClr val="000000"/>
                </a:solidFill>
                <a:latin typeface="Times New Roman" pitchFamily="18" charset="0"/>
                <a:cs typeface="Times New Roman" pitchFamily="18" charset="0"/>
              </a:rPr>
              <a:t> 1945.</a:t>
            </a:r>
          </a:p>
          <a:p>
            <a:pPr eaLnBrk="1" fontAlgn="base" hangingPunct="1">
              <a:spcBef>
                <a:spcPct val="0"/>
              </a:spcBef>
              <a:spcAft>
                <a:spcPct val="0"/>
              </a:spcAft>
            </a:pPr>
            <a:r>
              <a:rPr lang="en-US" sz="3200" dirty="0">
                <a:solidFill>
                  <a:srgbClr val="000000"/>
                </a:solidFill>
                <a:latin typeface="Times New Roman" pitchFamily="18" charset="0"/>
                <a:cs typeface="Times New Roman" pitchFamily="18" charset="0"/>
              </a:rPr>
              <a:t> </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Tìm</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hiểu</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về</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mối</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quan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hệ</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đoàn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kết</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hữu</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nghị</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giữa</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Việt</a:t>
            </a:r>
            <a:r>
              <a:rPr lang="en-US" sz="3200" dirty="0" smtClean="0">
                <a:solidFill>
                  <a:srgbClr val="000000"/>
                </a:solidFill>
                <a:latin typeface="Times New Roman" pitchFamily="18" charset="0"/>
                <a:cs typeface="Times New Roman" pitchFamily="18" charset="0"/>
              </a:rPr>
              <a:t> Nam </a:t>
            </a:r>
            <a:r>
              <a:rPr lang="en-US" sz="3200" dirty="0" err="1" smtClean="0">
                <a:solidFill>
                  <a:srgbClr val="000000"/>
                </a:solidFill>
                <a:latin typeface="Times New Roman" pitchFamily="18" charset="0"/>
                <a:cs typeface="Times New Roman" pitchFamily="18" charset="0"/>
              </a:rPr>
              <a:t>và</a:t>
            </a:r>
            <a:r>
              <a:rPr lang="en-US" sz="3200" dirty="0" smtClean="0">
                <a:solidFill>
                  <a:srgbClr val="000000"/>
                </a:solidFill>
                <a:latin typeface="Times New Roman" pitchFamily="18" charset="0"/>
                <a:cs typeface="Times New Roman" pitchFamily="18" charset="0"/>
              </a:rPr>
              <a:t> Cu –</a:t>
            </a:r>
            <a:r>
              <a:rPr lang="en-US" sz="3200" dirty="0" err="1" smtClean="0">
                <a:solidFill>
                  <a:srgbClr val="000000"/>
                </a:solidFill>
                <a:latin typeface="Times New Roman" pitchFamily="18" charset="0"/>
                <a:cs typeface="Times New Roman" pitchFamily="18" charset="0"/>
              </a:rPr>
              <a:t>ba</a:t>
            </a:r>
            <a:r>
              <a:rPr lang="en-US" sz="3200" dirty="0" smtClean="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577050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Picture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5875" y="2743200"/>
            <a:ext cx="2320925" cy="3932238"/>
          </a:xfrm>
          <a:prstGeom prst="rect">
            <a:avLst/>
          </a:prstGeom>
          <a:noFill/>
          <a:extLst>
            <a:ext uri="{909E8E84-426E-40DD-AFC4-6F175D3DCCD1}">
              <a14:hiddenFill xmlns:a14="http://schemas.microsoft.com/office/drawing/2010/main">
                <a:solidFill>
                  <a:srgbClr val="FFFFFF"/>
                </a:solidFill>
              </a14:hiddenFill>
            </a:ext>
          </a:extLst>
        </p:spPr>
      </p:pic>
      <p:sp>
        <p:nvSpPr>
          <p:cNvPr id="44037" name="WordArt 5"/>
          <p:cNvSpPr>
            <a:spLocks noChangeArrowheads="1" noChangeShapeType="1" noTextEdit="1"/>
          </p:cNvSpPr>
          <p:nvPr/>
        </p:nvSpPr>
        <p:spPr bwMode="auto">
          <a:xfrm>
            <a:off x="990600" y="1447800"/>
            <a:ext cx="6324600" cy="37338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fontAlgn="base">
              <a:spcBef>
                <a:spcPct val="0"/>
              </a:spcBef>
              <a:spcAft>
                <a:spcPct val="0"/>
              </a:spcAft>
            </a:pPr>
            <a:r>
              <a:rPr lang="vi-VN" sz="3600" b="1" kern="10" smtClean="0">
                <a:ln w="9525">
                  <a:solidFill>
                    <a:srgbClr val="000000"/>
                  </a:solidFill>
                  <a:round/>
                  <a:headEnd/>
                  <a:tailEnd/>
                </a:ln>
                <a:solidFill>
                  <a:srgbClr val="FFFF00"/>
                </a:solidFill>
                <a:latin typeface="Times New Roman"/>
                <a:cs typeface="Times New Roman"/>
              </a:rPr>
              <a:t>Giờ học đến đây kết thúc.</a:t>
            </a:r>
          </a:p>
          <a:p>
            <a:pPr algn="ctr" fontAlgn="base">
              <a:spcBef>
                <a:spcPct val="0"/>
              </a:spcBef>
              <a:spcAft>
                <a:spcPct val="0"/>
              </a:spcAft>
            </a:pPr>
            <a:r>
              <a:rPr lang="vi-VN" sz="3600" b="1" kern="10" smtClean="0">
                <a:ln w="9525">
                  <a:solidFill>
                    <a:srgbClr val="000000"/>
                  </a:solidFill>
                  <a:round/>
                  <a:headEnd/>
                  <a:tailEnd/>
                </a:ln>
                <a:solidFill>
                  <a:srgbClr val="FFFF00"/>
                </a:solidFill>
                <a:latin typeface="Times New Roman"/>
                <a:cs typeface="Times New Roman"/>
              </a:rPr>
              <a:t>Chúc thầy cô và các em mạnh khỏe!</a:t>
            </a:r>
            <a:endParaRPr lang="en-US" sz="3600" b="1" kern="10" smtClean="0">
              <a:ln w="9525">
                <a:solidFill>
                  <a:srgbClr val="000000"/>
                </a:solidFill>
                <a:round/>
                <a:headEnd/>
                <a:tailEnd/>
              </a:ln>
              <a:solidFill>
                <a:srgbClr val="FFFF00"/>
              </a:solidFill>
              <a:latin typeface="Times New Roman"/>
              <a:cs typeface="Times New Roman"/>
            </a:endParaRPr>
          </a:p>
        </p:txBody>
      </p:sp>
      <p:pic>
        <p:nvPicPr>
          <p:cNvPr id="44038" name="Picture 6" descr="Bauern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57800"/>
            <a:ext cx="3238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470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afterEffect">
                                  <p:stCondLst>
                                    <p:cond delay="0"/>
                                  </p:stCondLst>
                                  <p:childTnLst>
                                    <p:animClr clrSpc="rgb" dir="cw">
                                      <p:cBhvr>
                                        <p:cTn id="6" dur="1000" fill="hold"/>
                                        <p:tgtEl>
                                          <p:spTgt spid="44037"/>
                                        </p:tgtEl>
                                        <p:attrNameLst>
                                          <p:attrName>stroke.color</p:attrName>
                                        </p:attrNameLst>
                                      </p:cBhvr>
                                      <p:to>
                                        <a:srgbClr val="FF0000"/>
                                      </p:to>
                                    </p:animClr>
                                    <p:set>
                                      <p:cBhvr>
                                        <p:cTn id="7" dur="1000" fill="hold"/>
                                        <p:tgtEl>
                                          <p:spTgt spid="4403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SU9-B6-H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45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5"/>
          <p:cNvSpPr txBox="1">
            <a:spLocks noChangeArrowheads="1"/>
          </p:cNvSpPr>
          <p:nvPr/>
        </p:nvSpPr>
        <p:spPr bwMode="auto">
          <a:xfrm>
            <a:off x="304800" y="2133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endParaRPr lang="en-US">
              <a:solidFill>
                <a:srgbClr val="000000"/>
              </a:solidFill>
              <a:latin typeface="Franklin Gothic Book" pitchFamily="34" charset="0"/>
              <a:cs typeface="Arial" charset="0"/>
            </a:endParaRPr>
          </a:p>
        </p:txBody>
      </p:sp>
      <p:sp>
        <p:nvSpPr>
          <p:cNvPr id="102404" name="Text Box 6"/>
          <p:cNvSpPr txBox="1">
            <a:spLocks noChangeArrowheads="1"/>
          </p:cNvSpPr>
          <p:nvPr/>
        </p:nvSpPr>
        <p:spPr bwMode="auto">
          <a:xfrm>
            <a:off x="381000" y="2590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endParaRPr lang="en-US">
              <a:solidFill>
                <a:srgbClr val="000000"/>
              </a:solidFill>
              <a:latin typeface="Franklin Gothic Book" pitchFamily="34" charset="0"/>
              <a:cs typeface="Arial" charset="0"/>
            </a:endParaRPr>
          </a:p>
        </p:txBody>
      </p:sp>
      <p:sp>
        <p:nvSpPr>
          <p:cNvPr id="102405" name="Text Box 7"/>
          <p:cNvSpPr txBox="1">
            <a:spLocks noChangeArrowheads="1"/>
          </p:cNvSpPr>
          <p:nvPr/>
        </p:nvSpPr>
        <p:spPr bwMode="auto">
          <a:xfrm>
            <a:off x="0" y="42672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US" b="1" dirty="0">
                <a:solidFill>
                  <a:srgbClr val="FF3300"/>
                </a:solidFill>
                <a:latin typeface="Franklin Gothic Book" pitchFamily="34" charset="0"/>
                <a:cs typeface="Arial" charset="0"/>
              </a:rPr>
              <a:t> </a:t>
            </a:r>
            <a:r>
              <a:rPr lang="en-US" sz="2400" b="1" dirty="0" err="1">
                <a:solidFill>
                  <a:srgbClr val="FF0000"/>
                </a:solidFill>
                <a:latin typeface="Times New Roman" pitchFamily="18" charset="0"/>
                <a:cs typeface="Arial" charset="0"/>
              </a:rPr>
              <a:t>Châu</a:t>
            </a:r>
            <a:r>
              <a:rPr lang="en-US" sz="2400" b="1" dirty="0">
                <a:solidFill>
                  <a:srgbClr val="FF0000"/>
                </a:solidFill>
                <a:latin typeface="Times New Roman" pitchFamily="18" charset="0"/>
                <a:cs typeface="Arial" charset="0"/>
              </a:rPr>
              <a:t> Phi: 57 </a:t>
            </a:r>
            <a:r>
              <a:rPr lang="en-US" sz="2400" b="1" dirty="0" err="1">
                <a:solidFill>
                  <a:srgbClr val="FF0000"/>
                </a:solidFill>
                <a:latin typeface="Times New Roman" pitchFamily="18" charset="0"/>
                <a:cs typeface="Arial" charset="0"/>
              </a:rPr>
              <a:t>quốc</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gia</a:t>
            </a:r>
            <a:endParaRPr lang="en-US" sz="2400" b="1" dirty="0">
              <a:solidFill>
                <a:srgbClr val="FF0000"/>
              </a:solidFill>
              <a:latin typeface="Times New Roman" pitchFamily="18" charset="0"/>
              <a:cs typeface="Arial" charset="0"/>
            </a:endParaRPr>
          </a:p>
        </p:txBody>
      </p:sp>
      <p:sp>
        <p:nvSpPr>
          <p:cNvPr id="102406" name="Text Box 8"/>
          <p:cNvSpPr txBox="1">
            <a:spLocks noChangeArrowheads="1"/>
          </p:cNvSpPr>
          <p:nvPr/>
        </p:nvSpPr>
        <p:spPr bwMode="auto">
          <a:xfrm>
            <a:off x="-152400" y="47244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US" b="1" dirty="0">
                <a:solidFill>
                  <a:srgbClr val="FF3300"/>
                </a:solidFill>
                <a:latin typeface="Franklin Gothic Book" pitchFamily="34" charset="0"/>
                <a:cs typeface="Arial" charset="0"/>
              </a:rPr>
              <a:t>   </a:t>
            </a:r>
            <a:r>
              <a:rPr lang="en-US" sz="2400" b="1" dirty="0" err="1">
                <a:solidFill>
                  <a:srgbClr val="FF0000"/>
                </a:solidFill>
                <a:latin typeface="Times New Roman" pitchFamily="18" charset="0"/>
                <a:cs typeface="Arial" charset="0"/>
              </a:rPr>
              <a:t>Diện</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tích</a:t>
            </a:r>
            <a:r>
              <a:rPr lang="en-US" sz="2400" b="1" dirty="0">
                <a:solidFill>
                  <a:srgbClr val="FF0000"/>
                </a:solidFill>
                <a:latin typeface="Times New Roman" pitchFamily="18" charset="0"/>
                <a:cs typeface="Arial" charset="0"/>
              </a:rPr>
              <a:t>: 30,3 </a:t>
            </a:r>
            <a:r>
              <a:rPr lang="en-US" sz="2400" b="1" dirty="0" err="1">
                <a:solidFill>
                  <a:srgbClr val="FF0000"/>
                </a:solidFill>
                <a:latin typeface="Times New Roman" pitchFamily="18" charset="0"/>
                <a:cs typeface="Arial" charset="0"/>
              </a:rPr>
              <a:t>triệu</a:t>
            </a:r>
            <a:r>
              <a:rPr lang="en-US" sz="2400" b="1" dirty="0">
                <a:solidFill>
                  <a:srgbClr val="FF0000"/>
                </a:solidFill>
                <a:latin typeface="Times New Roman" pitchFamily="18" charset="0"/>
                <a:cs typeface="Arial" charset="0"/>
              </a:rPr>
              <a:t> </a:t>
            </a:r>
            <a:r>
              <a:rPr lang="en-US" sz="2400" b="1" dirty="0" smtClean="0">
                <a:solidFill>
                  <a:srgbClr val="FF0000"/>
                </a:solidFill>
                <a:latin typeface="Times New Roman" pitchFamily="18" charset="0"/>
                <a:cs typeface="Arial" charset="0"/>
              </a:rPr>
              <a:t>km</a:t>
            </a:r>
            <a:r>
              <a:rPr lang="en-US" sz="2400" b="1" baseline="30000" dirty="0" smtClean="0">
                <a:solidFill>
                  <a:srgbClr val="FF0000"/>
                </a:solidFill>
                <a:latin typeface="Times New Roman" pitchFamily="18" charset="0"/>
                <a:cs typeface="Arial" charset="0"/>
              </a:rPr>
              <a:t>2</a:t>
            </a:r>
            <a:r>
              <a:rPr lang="en-US" sz="2400" dirty="0" smtClean="0">
                <a:solidFill>
                  <a:srgbClr val="FF0000"/>
                </a:solidFill>
                <a:latin typeface="Times New Roman" pitchFamily="18" charset="0"/>
                <a:cs typeface="Arial" charset="0"/>
              </a:rPr>
              <a:t>     </a:t>
            </a:r>
            <a:endParaRPr lang="en-US" sz="2400" dirty="0">
              <a:solidFill>
                <a:srgbClr val="FF0000"/>
              </a:solidFill>
              <a:latin typeface="Times New Roman" pitchFamily="18" charset="0"/>
              <a:cs typeface="Arial" charset="0"/>
            </a:endParaRPr>
          </a:p>
        </p:txBody>
      </p:sp>
      <p:sp>
        <p:nvSpPr>
          <p:cNvPr id="102407" name="Text Box 9"/>
          <p:cNvSpPr txBox="1">
            <a:spLocks noChangeArrowheads="1"/>
          </p:cNvSpPr>
          <p:nvPr/>
        </p:nvSpPr>
        <p:spPr bwMode="auto">
          <a:xfrm>
            <a:off x="0" y="5257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US" sz="2400" b="1" dirty="0" err="1">
                <a:solidFill>
                  <a:srgbClr val="FF0000"/>
                </a:solidFill>
                <a:latin typeface="Times New Roman" pitchFamily="18" charset="0"/>
                <a:cs typeface="Arial" charset="0"/>
              </a:rPr>
              <a:t>Dân</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số</a:t>
            </a:r>
            <a:r>
              <a:rPr lang="en-US" sz="2400" b="1" dirty="0">
                <a:solidFill>
                  <a:srgbClr val="FF0000"/>
                </a:solidFill>
                <a:latin typeface="Times New Roman" pitchFamily="18" charset="0"/>
                <a:cs typeface="Arial" charset="0"/>
              </a:rPr>
              <a:t>: 839 </a:t>
            </a:r>
            <a:r>
              <a:rPr lang="en-US" sz="2400" b="1" dirty="0" err="1">
                <a:solidFill>
                  <a:srgbClr val="FF0000"/>
                </a:solidFill>
                <a:latin typeface="Times New Roman" pitchFamily="18" charset="0"/>
                <a:cs typeface="Arial" charset="0"/>
              </a:rPr>
              <a:t>triệu</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người</a:t>
            </a:r>
            <a:r>
              <a:rPr lang="en-US" sz="2400" b="1" dirty="0">
                <a:solidFill>
                  <a:srgbClr val="FF0000"/>
                </a:solidFill>
                <a:latin typeface="Times New Roman" pitchFamily="18" charset="0"/>
                <a:cs typeface="Arial" charset="0"/>
              </a:rPr>
              <a:t> (2002)</a:t>
            </a:r>
          </a:p>
        </p:txBody>
      </p:sp>
      <p:sp>
        <p:nvSpPr>
          <p:cNvPr id="102408" name="Text Box 10"/>
          <p:cNvSpPr txBox="1">
            <a:spLocks noChangeArrowheads="1"/>
          </p:cNvSpPr>
          <p:nvPr/>
        </p:nvSpPr>
        <p:spPr bwMode="auto">
          <a:xfrm>
            <a:off x="0" y="35814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endParaRPr lang="en-US">
              <a:solidFill>
                <a:srgbClr val="000000"/>
              </a:solidFill>
              <a:latin typeface="Franklin Gothic Book" pitchFamily="34" charset="0"/>
              <a:cs typeface="Arial" charset="0"/>
            </a:endParaRPr>
          </a:p>
        </p:txBody>
      </p:sp>
    </p:spTree>
    <p:extLst>
      <p:ext uri="{BB962C8B-B14F-4D97-AF65-F5344CB8AC3E}">
        <p14:creationId xmlns:p14="http://schemas.microsoft.com/office/powerpoint/2010/main" val="306692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barn(inVertical)">
                                      <p:cBhvr>
                                        <p:cTn id="7" dur="500"/>
                                        <p:tgtEl>
                                          <p:spTgt spid="1024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06"/>
                                        </p:tgtEl>
                                        <p:attrNameLst>
                                          <p:attrName>style.visibility</p:attrName>
                                        </p:attrNameLst>
                                      </p:cBhvr>
                                      <p:to>
                                        <p:strVal val="visible"/>
                                      </p:to>
                                    </p:set>
                                    <p:animEffect transition="in" filter="barn(inVertical)">
                                      <p:cBhvr>
                                        <p:cTn id="12" dur="500"/>
                                        <p:tgtEl>
                                          <p:spTgt spid="1024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407"/>
                                        </p:tgtEl>
                                        <p:attrNameLst>
                                          <p:attrName>style.visibility</p:attrName>
                                        </p:attrNameLst>
                                      </p:cBhvr>
                                      <p:to>
                                        <p:strVal val="visible"/>
                                      </p:to>
                                    </p:set>
                                    <p:animEffect transition="in" filter="barn(inVertical)">
                                      <p:cBhvr>
                                        <p:cTn id="17" dur="500"/>
                                        <p:tgtEl>
                                          <p:spTgt spid="10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p:bldP spid="102406" grpId="0"/>
      <p:bldP spid="1024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Text Placeholder 97283"/>
          <p:cNvPicPr>
            <a:picLocks noGrp="1" noChangeAspect="1"/>
          </p:cNvPicPr>
          <p:nvPr>
            <p:ph type="body" idx="1"/>
          </p:nvPr>
        </p:nvPicPr>
        <p:blipFill>
          <a:blip r:embed="rId2">
            <a:extLst/>
          </a:blip>
          <a:srcRect/>
          <a:stretch>
            <a:fillRect/>
          </a:stretch>
        </p:blipFill>
        <p:spPr>
          <a:xfrm>
            <a:off x="161927" y="1600200"/>
            <a:ext cx="2733675" cy="3657600"/>
          </a:xfrm>
          <a:prstGeom prst="rect">
            <a:avLst/>
          </a:prstGeom>
          <a:noFill/>
          <a:ln>
            <a:solidFill>
              <a:srgbClr val="000000"/>
            </a:solidFill>
          </a:ln>
        </p:spPr>
      </p:pic>
      <p:graphicFrame>
        <p:nvGraphicFramePr>
          <p:cNvPr id="97325" name="Table 97324"/>
          <p:cNvGraphicFramePr>
            <a:graphicFrameLocks noGrp="1"/>
          </p:cNvGraphicFramePr>
          <p:nvPr/>
        </p:nvGraphicFramePr>
        <p:xfrm>
          <a:off x="2819400" y="1328738"/>
          <a:ext cx="6019799" cy="5300663"/>
        </p:xfrm>
        <a:graphic>
          <a:graphicData uri="http://schemas.openxmlformats.org/drawingml/2006/table">
            <a:tbl>
              <a:tblPr/>
              <a:tblGrid>
                <a:gridCol w="1524000">
                  <a:extLst>
                    <a:ext uri="{9D8B030D-6E8A-4147-A177-3AD203B41FA5}">
                      <a16:colId xmlns:a16="http://schemas.microsoft.com/office/drawing/2014/main" xmlns="" val="20000"/>
                    </a:ext>
                  </a:extLst>
                </a:gridCol>
                <a:gridCol w="1295400">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gridCol w="2057399">
                  <a:extLst>
                    <a:ext uri="{9D8B030D-6E8A-4147-A177-3AD203B41FA5}">
                      <a16:colId xmlns:a16="http://schemas.microsoft.com/office/drawing/2014/main" xmlns="" val="20003"/>
                    </a:ext>
                  </a:extLst>
                </a:gridCol>
              </a:tblGrid>
              <a:tr h="576263">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§Õ quèc</a:t>
                      </a:r>
                    </a:p>
                  </a:txBody>
                  <a:tcPr anchor="ctr">
                    <a:lnL w="12700" cap="sq">
                      <a:solidFill>
                        <a:srgbClr val="0000FF"/>
                      </a:solidFill>
                    </a:lnL>
                    <a:lnR w="12700">
                      <a:solidFill>
                        <a:srgbClr val="0000FF"/>
                      </a:solidFill>
                    </a:lnR>
                    <a:lnT w="12700" cap="sq">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DiÖn tÝch</a:t>
                      </a:r>
                    </a:p>
                  </a:txBody>
                  <a:tcPr anchor="ctr">
                    <a:lnL w="12700">
                      <a:solidFill>
                        <a:srgbClr val="0000FF"/>
                      </a:solidFill>
                    </a:lnL>
                    <a:lnR w="12700">
                      <a:solidFill>
                        <a:srgbClr val="0000FF"/>
                      </a:solidFill>
                    </a:lnR>
                    <a:lnT w="12700" cap="sq">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D©n sè</a:t>
                      </a:r>
                    </a:p>
                  </a:txBody>
                  <a:tcPr anchor="ctr">
                    <a:lnL w="12700">
                      <a:solidFill>
                        <a:srgbClr val="0000FF"/>
                      </a:solidFill>
                    </a:lnL>
                    <a:lnR w="12700">
                      <a:solidFill>
                        <a:srgbClr val="0000FF"/>
                      </a:solidFill>
                    </a:lnR>
                    <a:lnT w="12700" cap="sq">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Chó thÝch</a:t>
                      </a:r>
                    </a:p>
                  </a:txBody>
                  <a:tcPr anchor="ctr">
                    <a:lnL w="12700">
                      <a:solidFill>
                        <a:srgbClr val="0000FF"/>
                      </a:solidFill>
                    </a:lnL>
                    <a:lnR w="12700" cap="sq">
                      <a:solidFill>
                        <a:srgbClr val="0000FF"/>
                      </a:solidFill>
                    </a:lnR>
                    <a:lnT w="12700" cap="sq">
                      <a:solidFill>
                        <a:srgbClr val="0000FF"/>
                      </a:solidFill>
                    </a:lnT>
                    <a:lnB w="12700">
                      <a:solidFill>
                        <a:srgbClr val="0000FF"/>
                      </a:solidFill>
                    </a:lnB>
                    <a:solidFill>
                      <a:srgbClr val="FFFFFF"/>
                    </a:solidFill>
                  </a:tcPr>
                </a:tc>
                <a:extLst>
                  <a:ext uri="{0D108BD9-81ED-4DB2-BD59-A6C34878D82A}">
                    <a16:rowId xmlns:a16="http://schemas.microsoft.com/office/drawing/2014/main" xmlns="" val="10000"/>
                  </a:ext>
                </a:extLst>
              </a:tr>
              <a:tr h="1310640">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Ph¸p</a:t>
                      </a:r>
                    </a:p>
                  </a:txBody>
                  <a:tcPr anchor="ctr">
                    <a:lnL w="12700" cap="sq">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42.1%</a:t>
                      </a:r>
                    </a:p>
                  </a:txBody>
                  <a:tcPr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32.3%</a:t>
                      </a:r>
                    </a:p>
                  </a:txBody>
                  <a:tcPr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C¸c vïng </a:t>
                      </a:r>
                      <a:r>
                        <a:rPr lang="en-US" altLang="en-US" sz="2000" b="1">
                          <a:solidFill>
                            <a:srgbClr val="0000FF"/>
                          </a:solidFill>
                          <a:latin typeface=".VnArial" charset="0"/>
                        </a:rPr>
                        <a:t>B¾c </a:t>
                      </a:r>
                      <a:r>
                        <a:rPr lang="en-US" altLang="en-US" sz="2000" b="1" smtClean="0">
                          <a:solidFill>
                            <a:srgbClr val="0000FF"/>
                          </a:solidFill>
                          <a:latin typeface=".VnArial" charset="0"/>
                        </a:rPr>
                        <a:t>Phi</a:t>
                      </a:r>
                      <a:r>
                        <a:rPr lang="en-US" altLang="en-US" sz="2000" b="1" dirty="0">
                          <a:solidFill>
                            <a:srgbClr val="0000FF"/>
                          </a:solidFill>
                          <a:latin typeface=".VnArial" charset="0"/>
                        </a:rPr>
                        <a:t>, Trung Phi</a:t>
                      </a:r>
                      <a:r>
                        <a:rPr lang="en-US" altLang="en-US" sz="2000" b="1">
                          <a:solidFill>
                            <a:srgbClr val="0000FF"/>
                          </a:solidFill>
                          <a:latin typeface=".VnArial" charset="0"/>
                        </a:rPr>
                        <a:t>, </a:t>
                      </a:r>
                      <a:r>
                        <a:rPr lang="en-US" altLang="en-US" sz="2000" b="1" smtClean="0">
                          <a:solidFill>
                            <a:srgbClr val="0000FF"/>
                          </a:solidFill>
                          <a:latin typeface=".VnArial" charset="0"/>
                        </a:rPr>
                        <a:t>ch©u </a:t>
                      </a:r>
                      <a:r>
                        <a:rPr lang="en-US" altLang="en-US" sz="2000" b="1" dirty="0">
                          <a:solidFill>
                            <a:srgbClr val="0000FF"/>
                          </a:solidFill>
                          <a:latin typeface=".VnArial" charset="0"/>
                        </a:rPr>
                        <a:t>Phi xÝch ®¹o</a:t>
                      </a:r>
                    </a:p>
                  </a:txBody>
                  <a:tcPr anchor="ctr">
                    <a:lnL w="12700">
                      <a:solidFill>
                        <a:srgbClr val="0000FF"/>
                      </a:solidFill>
                    </a:lnL>
                    <a:lnR w="12700" cap="sq">
                      <a:solidFill>
                        <a:srgbClr val="0000FF"/>
                      </a:solidFill>
                    </a:lnR>
                    <a:lnT w="12700">
                      <a:solidFill>
                        <a:srgbClr val="0000FF"/>
                      </a:solidFill>
                    </a:lnT>
                    <a:lnB w="12700">
                      <a:solidFill>
                        <a:srgbClr val="0000FF"/>
                      </a:solidFill>
                    </a:lnB>
                    <a:solidFill>
                      <a:srgbClr val="FFFFFF"/>
                    </a:solidFill>
                  </a:tcPr>
                </a:tc>
                <a:extLst>
                  <a:ext uri="{0D108BD9-81ED-4DB2-BD59-A6C34878D82A}">
                    <a16:rowId xmlns:a16="http://schemas.microsoft.com/office/drawing/2014/main" xmlns="" val="10001"/>
                  </a:ext>
                </a:extLst>
              </a:tr>
              <a:tr h="1310640">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Anh</a:t>
                      </a:r>
                    </a:p>
                  </a:txBody>
                  <a:tcPr anchor="ctr">
                    <a:lnL w="12700" cap="sq">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37.7%</a:t>
                      </a:r>
                    </a:p>
                  </a:txBody>
                  <a:tcPr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49.4%</a:t>
                      </a:r>
                    </a:p>
                  </a:txBody>
                  <a:tcPr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ChiÕm vïng trï phó cña </a:t>
                      </a:r>
                      <a:r>
                        <a:rPr lang="en-US" altLang="en-US" sz="2000" b="1">
                          <a:solidFill>
                            <a:srgbClr val="0000FF"/>
                          </a:solidFill>
                          <a:latin typeface=".VnArial" charset="0"/>
                        </a:rPr>
                        <a:t>B¾c </a:t>
                      </a:r>
                      <a:r>
                        <a:rPr lang="en-US" altLang="en-US" sz="2000" b="1" smtClean="0">
                          <a:solidFill>
                            <a:srgbClr val="0000FF"/>
                          </a:solidFill>
                          <a:latin typeface=".VnArial" charset="0"/>
                        </a:rPr>
                        <a:t>Phi</a:t>
                      </a:r>
                      <a:r>
                        <a:rPr lang="en-US" altLang="en-US" sz="2000" b="1" dirty="0">
                          <a:solidFill>
                            <a:srgbClr val="0000FF"/>
                          </a:solidFill>
                          <a:latin typeface=".VnArial" charset="0"/>
                        </a:rPr>
                        <a:t>, Nam Phi, T©y Phi.</a:t>
                      </a:r>
                    </a:p>
                  </a:txBody>
                  <a:tcPr anchor="ctr">
                    <a:lnL w="12700">
                      <a:solidFill>
                        <a:srgbClr val="0000FF"/>
                      </a:solidFill>
                    </a:lnL>
                    <a:lnR w="12700" cap="sq">
                      <a:solidFill>
                        <a:srgbClr val="0000FF"/>
                      </a:solidFill>
                    </a:lnR>
                    <a:lnT w="12700">
                      <a:solidFill>
                        <a:srgbClr val="0000FF"/>
                      </a:solidFill>
                    </a:lnT>
                    <a:lnB w="12700">
                      <a:solidFill>
                        <a:srgbClr val="0000FF"/>
                      </a:solidFill>
                    </a:lnB>
                    <a:solidFill>
                      <a:srgbClr val="FFFFFF"/>
                    </a:solidFill>
                  </a:tcPr>
                </a:tc>
                <a:extLst>
                  <a:ext uri="{0D108BD9-81ED-4DB2-BD59-A6C34878D82A}">
                    <a16:rowId xmlns:a16="http://schemas.microsoft.com/office/drawing/2014/main" xmlns="" val="10002"/>
                  </a:ext>
                </a:extLst>
              </a:tr>
              <a:tr h="701040">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BØ</a:t>
                      </a:r>
                    </a:p>
                  </a:txBody>
                  <a:tcPr anchor="ctr">
                    <a:lnL w="12700" cap="sq">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9.1%</a:t>
                      </a:r>
                    </a:p>
                  </a:txBody>
                  <a:tcPr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10%</a:t>
                      </a:r>
                    </a:p>
                  </a:txBody>
                  <a:tcPr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Vïng Trung Phi</a:t>
                      </a:r>
                    </a:p>
                  </a:txBody>
                  <a:tcPr anchor="ctr">
                    <a:lnL w="12700">
                      <a:solidFill>
                        <a:srgbClr val="0000FF"/>
                      </a:solidFill>
                    </a:lnL>
                    <a:lnR w="12700" cap="sq">
                      <a:solidFill>
                        <a:srgbClr val="0000FF"/>
                      </a:solidFill>
                    </a:lnR>
                    <a:lnT w="12700">
                      <a:solidFill>
                        <a:srgbClr val="0000FF"/>
                      </a:solidFill>
                    </a:lnT>
                    <a:lnB w="12700">
                      <a:solidFill>
                        <a:srgbClr val="0000FF"/>
                      </a:solidFill>
                    </a:lnB>
                    <a:solidFill>
                      <a:srgbClr val="FFFFFF"/>
                    </a:solidFill>
                  </a:tcPr>
                </a:tc>
                <a:extLst>
                  <a:ext uri="{0D108BD9-81ED-4DB2-BD59-A6C34878D82A}">
                    <a16:rowId xmlns:a16="http://schemas.microsoft.com/office/drawing/2014/main" xmlns="" val="10003"/>
                  </a:ext>
                </a:extLst>
              </a:tr>
              <a:tr h="701040">
                <a:tc>
                  <a:txBody>
                    <a:bodyPr/>
                    <a:lstStyle>
                      <a:lvl1pPr>
                        <a:defRPr sz="2800"/>
                      </a:lvl1pPr>
                      <a:lvl2pPr>
                        <a:defRPr sz="2400"/>
                      </a:lvl2pPr>
                      <a:lvl3pPr>
                        <a:defRPr sz="2000"/>
                      </a:lvl3pPr>
                      <a:lvl4pPr>
                        <a:defRPr sz="1800"/>
                      </a:lvl4pPr>
                      <a:lvl5pPr>
                        <a:defRPr sz="1800"/>
                      </a:lvl5pPr>
                    </a:lstStyle>
                    <a:p>
                      <a:pPr algn="ctr">
                        <a:buNone/>
                      </a:pPr>
                      <a:r>
                        <a:rPr lang="en-US" altLang="en-US" sz="2000" b="1" smtClean="0">
                          <a:solidFill>
                            <a:srgbClr val="0000FF"/>
                          </a:solidFill>
                          <a:latin typeface=".VnArial" charset="0"/>
                        </a:rPr>
                        <a:t>Bå Đào</a:t>
                      </a:r>
                      <a:r>
                        <a:rPr lang="en-US" altLang="en-US" sz="2000" b="1" baseline="0" smtClean="0">
                          <a:solidFill>
                            <a:srgbClr val="0000FF"/>
                          </a:solidFill>
                          <a:latin typeface=".VnArial" charset="0"/>
                        </a:rPr>
                        <a:t> Nha</a:t>
                      </a:r>
                      <a:endParaRPr lang="en-US" altLang="en-US" sz="2000" b="1" dirty="0">
                        <a:solidFill>
                          <a:srgbClr val="0000FF"/>
                        </a:solidFill>
                        <a:latin typeface=".VnArial" charset="0"/>
                      </a:endParaRPr>
                    </a:p>
                  </a:txBody>
                  <a:tcPr anchor="ctr">
                    <a:lnL w="12700" cap="sq">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7.9%</a:t>
                      </a:r>
                    </a:p>
                  </a:txBody>
                  <a:tcPr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6.6%</a:t>
                      </a:r>
                    </a:p>
                  </a:txBody>
                  <a:tcPr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Vïng Nam Phi</a:t>
                      </a:r>
                    </a:p>
                  </a:txBody>
                  <a:tcPr anchor="ctr">
                    <a:lnL w="12700">
                      <a:solidFill>
                        <a:srgbClr val="0000FF"/>
                      </a:solidFill>
                    </a:lnL>
                    <a:lnR w="12700" cap="sq">
                      <a:solidFill>
                        <a:srgbClr val="0000FF"/>
                      </a:solidFill>
                    </a:lnR>
                    <a:lnT w="12700">
                      <a:solidFill>
                        <a:srgbClr val="0000FF"/>
                      </a:solidFill>
                    </a:lnT>
                    <a:lnB w="12700">
                      <a:solidFill>
                        <a:srgbClr val="0000FF"/>
                      </a:solidFill>
                    </a:lnB>
                    <a:solidFill>
                      <a:srgbClr val="FFFFFF"/>
                    </a:solidFill>
                  </a:tcPr>
                </a:tc>
                <a:extLst>
                  <a:ext uri="{0D108BD9-81ED-4DB2-BD59-A6C34878D82A}">
                    <a16:rowId xmlns:a16="http://schemas.microsoft.com/office/drawing/2014/main" xmlns="" val="10004"/>
                  </a:ext>
                </a:extLst>
              </a:tr>
              <a:tr h="701040">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T©y Ban Nha</a:t>
                      </a:r>
                    </a:p>
                  </a:txBody>
                  <a:tcPr anchor="ctr">
                    <a:lnL w="12700" cap="sq">
                      <a:solidFill>
                        <a:srgbClr val="0000FF"/>
                      </a:solidFill>
                    </a:lnL>
                    <a:lnR w="12700">
                      <a:solidFill>
                        <a:srgbClr val="0000FF"/>
                      </a:solidFill>
                    </a:lnR>
                    <a:lnT w="12700">
                      <a:solidFill>
                        <a:srgbClr val="0000FF"/>
                      </a:solidFill>
                    </a:lnT>
                    <a:lnB w="12700" cap="sq">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smtClean="0">
                          <a:solidFill>
                            <a:srgbClr val="0000FF"/>
                          </a:solidFill>
                          <a:latin typeface=".VnArial" charset="0"/>
                        </a:rPr>
                        <a:t>1.3</a:t>
                      </a:r>
                      <a:r>
                        <a:rPr lang="en-US" altLang="en-US" sz="2000" b="1" dirty="0">
                          <a:solidFill>
                            <a:srgbClr val="0000FF"/>
                          </a:solidFill>
                          <a:latin typeface=".VnArial" charset="0"/>
                        </a:rPr>
                        <a:t>%</a:t>
                      </a:r>
                    </a:p>
                  </a:txBody>
                  <a:tcPr anchor="ctr">
                    <a:lnL w="12700">
                      <a:solidFill>
                        <a:srgbClr val="0000FF"/>
                      </a:solidFill>
                    </a:lnL>
                    <a:lnR w="12700">
                      <a:solidFill>
                        <a:srgbClr val="0000FF"/>
                      </a:solidFill>
                    </a:lnR>
                    <a:lnT w="12700">
                      <a:solidFill>
                        <a:srgbClr val="0000FF"/>
                      </a:solidFill>
                    </a:lnT>
                    <a:lnB w="12700" cap="sq">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1.0%</a:t>
                      </a:r>
                    </a:p>
                  </a:txBody>
                  <a:tcPr anchor="ctr">
                    <a:lnL w="12700">
                      <a:solidFill>
                        <a:srgbClr val="0000FF"/>
                      </a:solidFill>
                    </a:lnL>
                    <a:lnR w="12700">
                      <a:solidFill>
                        <a:srgbClr val="0000FF"/>
                      </a:solidFill>
                    </a:lnR>
                    <a:lnT w="12700">
                      <a:solidFill>
                        <a:srgbClr val="0000FF"/>
                      </a:solidFill>
                    </a:lnT>
                    <a:lnB w="12700" cap="sq">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2000" b="1" dirty="0">
                          <a:solidFill>
                            <a:srgbClr val="0000FF"/>
                          </a:solidFill>
                          <a:latin typeface=".VnArial" charset="0"/>
                        </a:rPr>
                        <a:t>Vïng B¾c Phi</a:t>
                      </a:r>
                    </a:p>
                  </a:txBody>
                  <a:tcPr anchor="ctr">
                    <a:lnL w="12700">
                      <a:solidFill>
                        <a:srgbClr val="0000FF"/>
                      </a:solidFill>
                    </a:lnL>
                    <a:lnR w="12700" cap="sq">
                      <a:solidFill>
                        <a:srgbClr val="0000FF"/>
                      </a:solidFill>
                    </a:lnR>
                    <a:lnT w="12700">
                      <a:solidFill>
                        <a:srgbClr val="0000FF"/>
                      </a:solidFill>
                    </a:lnT>
                    <a:lnB w="12700" cap="sq">
                      <a:solidFill>
                        <a:srgbClr val="0000FF"/>
                      </a:solidFill>
                    </a:lnB>
                    <a:solidFill>
                      <a:srgbClr val="FFFFFF"/>
                    </a:solidFill>
                  </a:tcPr>
                </a:tc>
                <a:extLst>
                  <a:ext uri="{0D108BD9-81ED-4DB2-BD59-A6C34878D82A}">
                    <a16:rowId xmlns:a16="http://schemas.microsoft.com/office/drawing/2014/main" xmlns="" val="10005"/>
                  </a:ext>
                </a:extLst>
              </a:tr>
            </a:tbl>
          </a:graphicData>
        </a:graphic>
      </p:graphicFrame>
      <p:grpSp>
        <p:nvGrpSpPr>
          <p:cNvPr id="5" name="Group 5"/>
          <p:cNvGrpSpPr>
            <a:grpSpLocks/>
          </p:cNvGrpSpPr>
          <p:nvPr/>
        </p:nvGrpSpPr>
        <p:grpSpPr bwMode="auto">
          <a:xfrm>
            <a:off x="0" y="0"/>
            <a:ext cx="9144000" cy="6934200"/>
            <a:chOff x="0" y="0"/>
            <a:chExt cx="5760" cy="4368"/>
          </a:xfrm>
        </p:grpSpPr>
        <p:pic>
          <p:nvPicPr>
            <p:cNvPr id="6"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7"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8"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9"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10" name="Rectangle 9"/>
          <p:cNvSpPr/>
          <p:nvPr/>
        </p:nvSpPr>
        <p:spPr>
          <a:xfrm>
            <a:off x="304800" y="304800"/>
            <a:ext cx="8534400" cy="838200"/>
          </a:xfrm>
          <a:prstGeom prst="rect">
            <a:avLst/>
          </a:prstGeom>
          <a:solidFill>
            <a:schemeClr val="accent2"/>
          </a:solid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itchFamily="18" charset="0"/>
                <a:cs typeface="Times New Roman" pitchFamily="18" charset="0"/>
              </a:rPr>
              <a:t>Sự phân chia châu Phi sau Chiến tranh thế giới thứ nhất đến trước Chiến tranh thế giới thứ hai</a:t>
            </a:r>
            <a:endParaRPr lang="en-US" sz="28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31044133"/>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066800" y="0"/>
            <a:ext cx="7086600" cy="523216"/>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z="2800" b="1" smtClean="0">
                <a:solidFill>
                  <a:srgbClr val="00B050"/>
                </a:solidFill>
                <a:latin typeface="Times New Roman" pitchFamily="18" charset="0"/>
                <a:cs typeface="Times New Roman" pitchFamily="18" charset="0"/>
              </a:rPr>
              <a:t>NỘI DUNG 4: CÁC </a:t>
            </a:r>
            <a:r>
              <a:rPr lang="en-US" sz="2800" b="1" dirty="0" smtClean="0">
                <a:solidFill>
                  <a:srgbClr val="00B050"/>
                </a:solidFill>
                <a:latin typeface="Times New Roman" pitchFamily="18" charset="0"/>
                <a:cs typeface="Times New Roman" pitchFamily="18" charset="0"/>
              </a:rPr>
              <a:t>NƯỚC CHÂU PHI</a:t>
            </a:r>
          </a:p>
        </p:txBody>
      </p:sp>
      <p:sp>
        <p:nvSpPr>
          <p:cNvPr id="57347" name="Text Box 5"/>
          <p:cNvSpPr txBox="1">
            <a:spLocks noChangeArrowheads="1"/>
          </p:cNvSpPr>
          <p:nvPr/>
        </p:nvSpPr>
        <p:spPr bwMode="auto">
          <a:xfrm>
            <a:off x="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CC3300"/>
                </a:solidFill>
                <a:latin typeface="Times New Roman" pitchFamily="18" charset="0"/>
                <a:cs typeface="Times New Roman" pitchFamily="18" charset="0"/>
              </a:rPr>
              <a:t>I. </a:t>
            </a:r>
            <a:r>
              <a:rPr lang="en-US" sz="2800" b="1" dirty="0" err="1" smtClean="0">
                <a:solidFill>
                  <a:srgbClr val="CC3300"/>
                </a:solidFill>
                <a:latin typeface="Times New Roman" pitchFamily="18" charset="0"/>
                <a:cs typeface="Times New Roman" pitchFamily="18" charset="0"/>
              </a:rPr>
              <a:t>Tình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hình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chung</a:t>
            </a:r>
            <a:endParaRPr lang="en-US" sz="2800" b="1" dirty="0" smtClean="0">
              <a:solidFill>
                <a:srgbClr val="CC3300"/>
              </a:solidFill>
              <a:latin typeface="Times New Roman" pitchFamily="18" charset="0"/>
              <a:cs typeface="Times New Roman" pitchFamily="18" charset="0"/>
            </a:endParaRPr>
          </a:p>
        </p:txBody>
      </p:sp>
      <p:sp>
        <p:nvSpPr>
          <p:cNvPr id="4" name="AutoShape 5"/>
          <p:cNvSpPr>
            <a:spLocks noChangeArrowheads="1"/>
          </p:cNvSpPr>
          <p:nvPr/>
        </p:nvSpPr>
        <p:spPr bwMode="auto">
          <a:xfrm rot="10822932" flipH="1">
            <a:off x="3197225" y="3581400"/>
            <a:ext cx="5715000" cy="2514600"/>
          </a:xfrm>
          <a:prstGeom prst="wedgeEllipseCallout">
            <a:avLst>
              <a:gd name="adj1" fmla="val -44681"/>
              <a:gd name="adj2" fmla="val 67944"/>
            </a:avLst>
          </a:prstGeom>
          <a:solidFill>
            <a:schemeClr val="accent1"/>
          </a:solidFill>
          <a:ln w="9525">
            <a:solidFill>
              <a:schemeClr val="tx1"/>
            </a:solidFill>
            <a:miter lim="800000"/>
            <a:headEnd/>
            <a:tailEnd/>
          </a:ln>
        </p:spPr>
        <p:txBody>
          <a:bodyPr rot="10800000"/>
          <a:lstStyle/>
          <a:p>
            <a:pPr algn="ctr"/>
            <a:r>
              <a:rPr lang="en-US" sz="2800" b="1" dirty="0" err="1" smtClean="0">
                <a:solidFill>
                  <a:srgbClr val="FF3300"/>
                </a:solidFill>
                <a:latin typeface="Times New Roman" pitchFamily="18" charset="0"/>
                <a:cs typeface="Times New Roman" pitchFamily="18" charset="0"/>
              </a:rPr>
              <a:t>Sau</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chiến</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tranh</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thế</a:t>
            </a:r>
            <a:r>
              <a:rPr lang="en-US" sz="2800" b="1" dirty="0" smtClean="0">
                <a:solidFill>
                  <a:srgbClr val="FF3300"/>
                </a:solidFill>
                <a:latin typeface="Times New Roman" pitchFamily="18" charset="0"/>
                <a:cs typeface="Times New Roman" pitchFamily="18" charset="0"/>
              </a:rPr>
              <a:t> </a:t>
            </a:r>
            <a:r>
              <a:rPr lang="en-US" sz="2800" b="1" err="1" smtClean="0">
                <a:solidFill>
                  <a:srgbClr val="FF3300"/>
                </a:solidFill>
                <a:latin typeface="Times New Roman" pitchFamily="18" charset="0"/>
                <a:cs typeface="Times New Roman" pitchFamily="18" charset="0"/>
              </a:rPr>
              <a:t>giới</a:t>
            </a:r>
            <a:r>
              <a:rPr lang="en-US" sz="2800" b="1"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thứ</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hai</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phong</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trào</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giải</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phóng</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dân</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tộc</a:t>
            </a:r>
            <a:r>
              <a:rPr lang="en-US" sz="2800" b="1" dirty="0" smtClean="0">
                <a:solidFill>
                  <a:srgbClr val="FF3300"/>
                </a:solidFill>
                <a:latin typeface="Times New Roman" pitchFamily="18" charset="0"/>
                <a:cs typeface="Times New Roman" pitchFamily="18" charset="0"/>
              </a:rPr>
              <a:t> ở </a:t>
            </a:r>
            <a:r>
              <a:rPr lang="en-US" sz="2800" b="1" dirty="0" err="1" smtClean="0">
                <a:solidFill>
                  <a:srgbClr val="FF3300"/>
                </a:solidFill>
                <a:latin typeface="Times New Roman" pitchFamily="18" charset="0"/>
                <a:cs typeface="Times New Roman" pitchFamily="18" charset="0"/>
              </a:rPr>
              <a:t>châu</a:t>
            </a:r>
            <a:r>
              <a:rPr lang="en-US" sz="2800" b="1" dirty="0" smtClean="0">
                <a:solidFill>
                  <a:srgbClr val="FF3300"/>
                </a:solidFill>
                <a:latin typeface="Times New Roman" pitchFamily="18" charset="0"/>
                <a:cs typeface="Times New Roman" pitchFamily="18" charset="0"/>
              </a:rPr>
              <a:t> Phi </a:t>
            </a:r>
            <a:r>
              <a:rPr lang="en-US" sz="2800" b="1" dirty="0" err="1" smtClean="0">
                <a:solidFill>
                  <a:srgbClr val="FF3300"/>
                </a:solidFill>
                <a:latin typeface="Times New Roman" pitchFamily="18" charset="0"/>
                <a:cs typeface="Times New Roman" pitchFamily="18" charset="0"/>
              </a:rPr>
              <a:t>như</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thế</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nào</a:t>
            </a:r>
            <a:r>
              <a:rPr lang="en-US" sz="2800" b="1" dirty="0" smtClean="0">
                <a:solidFill>
                  <a:srgbClr val="FF3300"/>
                </a:solidFill>
                <a:latin typeface="Times New Roman" pitchFamily="18" charset="0"/>
                <a:cs typeface="Times New Roman" pitchFamily="18" charset="0"/>
              </a:rPr>
              <a:t>?</a:t>
            </a:r>
            <a:endParaRPr lang="en-US" sz="2800" b="1" dirty="0">
              <a:solidFill>
                <a:srgbClr val="FF3300"/>
              </a:solidFill>
              <a:latin typeface="Times New Roman" pitchFamily="18" charset="0"/>
              <a:cs typeface="Times New Roman" pitchFamily="18" charset="0"/>
            </a:endParaRPr>
          </a:p>
        </p:txBody>
      </p:sp>
      <p:pic>
        <p:nvPicPr>
          <p:cNvPr id="5" name="Picture 6" descr="Dau hoi"/>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4310063"/>
            <a:ext cx="3730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8600" y="901005"/>
            <a:ext cx="8610600" cy="830997"/>
          </a:xfrm>
          <a:prstGeom prst="rect">
            <a:avLst/>
          </a:prstGeom>
          <a:noFill/>
        </p:spPr>
        <p:txBody>
          <a:bodyPr wrap="square" rtlCol="0">
            <a:spAutoFit/>
          </a:bodyPr>
          <a:lstStyle/>
          <a:p>
            <a:pPr algn="just">
              <a:spcAft>
                <a:spcPts val="0"/>
              </a:spcAft>
            </a:pPr>
            <a:r>
              <a:rPr lang="en-US" sz="2400" smtClean="0">
                <a:latin typeface="VNI-Times"/>
                <a:ea typeface="Times New Roman"/>
                <a:cs typeface="Times New Roman"/>
              </a:rPr>
              <a:t>- </a:t>
            </a:r>
            <a:r>
              <a:rPr lang="en-US" sz="2400" smtClean="0">
                <a:latin typeface="Times New Roman" panose="02020603050405020304" pitchFamily="18" charset="0"/>
                <a:ea typeface="Times New Roman"/>
                <a:cs typeface="Times New Roman" panose="02020603050405020304" pitchFamily="18" charset="0"/>
              </a:rPr>
              <a:t>Sau </a:t>
            </a:r>
            <a:r>
              <a:rPr lang="en-US" sz="2400">
                <a:latin typeface="Times New Roman" panose="02020603050405020304" pitchFamily="18" charset="0"/>
                <a:ea typeface="Times New Roman"/>
                <a:cs typeface="Times New Roman" panose="02020603050405020304" pitchFamily="18" charset="0"/>
              </a:rPr>
              <a:t>CTTG2, phong trào đấu tranh diễn ra sôi </a:t>
            </a:r>
            <a:r>
              <a:rPr lang="en-US" sz="2400" smtClean="0">
                <a:latin typeface="Times New Roman" panose="02020603050405020304" pitchFamily="18" charset="0"/>
                <a:ea typeface="Times New Roman"/>
                <a:cs typeface="Times New Roman" panose="02020603050405020304" pitchFamily="18" charset="0"/>
              </a:rPr>
              <a:t>nổi sớm </a:t>
            </a:r>
            <a:r>
              <a:rPr lang="en-US" sz="2400">
                <a:latin typeface="Times New Roman" panose="02020603050405020304" pitchFamily="18" charset="0"/>
                <a:ea typeface="Times New Roman"/>
                <a:cs typeface="Times New Roman" panose="02020603050405020304" pitchFamily="18" charset="0"/>
              </a:rPr>
              <a:t>nhất ở Bắc </a:t>
            </a:r>
            <a:r>
              <a:rPr lang="en-US" sz="2400" smtClean="0">
                <a:latin typeface="Times New Roman" panose="02020603050405020304" pitchFamily="18" charset="0"/>
                <a:ea typeface="Times New Roman"/>
                <a:cs typeface="Times New Roman" panose="02020603050405020304" pitchFamily="18" charset="0"/>
              </a:rPr>
              <a:t>Phi.</a:t>
            </a:r>
            <a:endParaRPr lang="en-US" sz="24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693191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barn(inHorizontal)">
                                      <p:cBhvr>
                                        <p:cTn id="7" dur="5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4" presetClass="exit" presetSubtype="16" fill="hold" grpId="1" nodeType="withEffect">
                                  <p:stCondLst>
                                    <p:cond delay="0"/>
                                  </p:stCondLst>
                                  <p:childTnLst>
                                    <p:animEffect transition="out" filter="box(in)">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4" grpId="0" animBg="1"/>
      <p:bldP spid="4" grpId="1"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SU9-B6-H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4572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304800" y="2133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172" name="Text Box 6"/>
          <p:cNvSpPr txBox="1">
            <a:spLocks noChangeArrowheads="1"/>
          </p:cNvSpPr>
          <p:nvPr/>
        </p:nvSpPr>
        <p:spPr bwMode="auto">
          <a:xfrm>
            <a:off x="381000" y="2590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17418" name="Text Box 10"/>
          <p:cNvSpPr txBox="1">
            <a:spLocks noChangeArrowheads="1"/>
          </p:cNvSpPr>
          <p:nvPr/>
        </p:nvSpPr>
        <p:spPr bwMode="auto">
          <a:xfrm>
            <a:off x="-838200" y="2909888"/>
            <a:ext cx="411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9886" name="AutoShape 14"/>
          <p:cNvSpPr>
            <a:spLocks noChangeArrowheads="1"/>
          </p:cNvSpPr>
          <p:nvPr/>
        </p:nvSpPr>
        <p:spPr bwMode="auto">
          <a:xfrm>
            <a:off x="2755900" y="2201863"/>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9889" name="AutoShape 17"/>
          <p:cNvSpPr>
            <a:spLocks noChangeArrowheads="1"/>
          </p:cNvSpPr>
          <p:nvPr/>
        </p:nvSpPr>
        <p:spPr bwMode="auto">
          <a:xfrm>
            <a:off x="914400" y="1968500"/>
            <a:ext cx="381000" cy="3048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17430" name="Text Box 22"/>
          <p:cNvSpPr txBox="1">
            <a:spLocks noChangeArrowheads="1"/>
          </p:cNvSpPr>
          <p:nvPr/>
        </p:nvSpPr>
        <p:spPr bwMode="auto">
          <a:xfrm>
            <a:off x="4876800" y="2527300"/>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000" b="1" dirty="0">
                <a:solidFill>
                  <a:srgbClr val="0070C0"/>
                </a:solidFill>
              </a:rPr>
              <a:t>- Ai </a:t>
            </a:r>
            <a:r>
              <a:rPr lang="en-US" sz="2000" b="1" dirty="0" err="1">
                <a:solidFill>
                  <a:srgbClr val="0070C0"/>
                </a:solidFill>
              </a:rPr>
              <a:t>Cập</a:t>
            </a:r>
            <a:r>
              <a:rPr lang="en-US" sz="2000" b="1" dirty="0">
                <a:solidFill>
                  <a:srgbClr val="0070C0"/>
                </a:solidFill>
              </a:rPr>
              <a:t> </a:t>
            </a:r>
            <a:r>
              <a:rPr lang="en-US" sz="2000" b="1" dirty="0" err="1">
                <a:solidFill>
                  <a:srgbClr val="0070C0"/>
                </a:solidFill>
              </a:rPr>
              <a:t>nổ</a:t>
            </a:r>
            <a:r>
              <a:rPr lang="en-US" sz="2000" b="1" dirty="0">
                <a:solidFill>
                  <a:srgbClr val="0070C0"/>
                </a:solidFill>
              </a:rPr>
              <a:t> </a:t>
            </a:r>
            <a:r>
              <a:rPr lang="en-US" sz="2000" b="1" dirty="0" err="1">
                <a:solidFill>
                  <a:srgbClr val="0070C0"/>
                </a:solidFill>
              </a:rPr>
              <a:t>ra</a:t>
            </a:r>
            <a:r>
              <a:rPr lang="en-US" sz="2000" b="1" dirty="0">
                <a:solidFill>
                  <a:srgbClr val="0070C0"/>
                </a:solidFill>
              </a:rPr>
              <a:t> </a:t>
            </a:r>
            <a:r>
              <a:rPr lang="en-US" sz="2000" b="1" dirty="0" err="1">
                <a:solidFill>
                  <a:srgbClr val="0070C0"/>
                </a:solidFill>
              </a:rPr>
              <a:t>cuộc</a:t>
            </a:r>
            <a:r>
              <a:rPr lang="en-US" sz="2000" b="1" dirty="0">
                <a:solidFill>
                  <a:srgbClr val="0070C0"/>
                </a:solidFill>
              </a:rPr>
              <a:t> </a:t>
            </a:r>
            <a:r>
              <a:rPr lang="en-US" sz="2000" b="1" dirty="0" err="1">
                <a:solidFill>
                  <a:srgbClr val="0070C0"/>
                </a:solidFill>
              </a:rPr>
              <a:t>đảo</a:t>
            </a:r>
            <a:r>
              <a:rPr lang="en-US" sz="2000" b="1" dirty="0">
                <a:solidFill>
                  <a:srgbClr val="0070C0"/>
                </a:solidFill>
              </a:rPr>
              <a:t> </a:t>
            </a:r>
            <a:r>
              <a:rPr lang="en-US" sz="2000" b="1" dirty="0" err="1">
                <a:solidFill>
                  <a:srgbClr val="0070C0"/>
                </a:solidFill>
              </a:rPr>
              <a:t>chính</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chế</a:t>
            </a:r>
            <a:r>
              <a:rPr lang="en-US" sz="2000" b="1" dirty="0">
                <a:solidFill>
                  <a:srgbClr val="0070C0"/>
                </a:solidFill>
              </a:rPr>
              <a:t> </a:t>
            </a:r>
            <a:r>
              <a:rPr lang="en-US" sz="2000" b="1" dirty="0" err="1">
                <a:solidFill>
                  <a:srgbClr val="0070C0"/>
                </a:solidFill>
              </a:rPr>
              <a:t>độ</a:t>
            </a:r>
            <a:r>
              <a:rPr lang="en-US" sz="2000" b="1" dirty="0">
                <a:solidFill>
                  <a:srgbClr val="0070C0"/>
                </a:solidFill>
              </a:rPr>
              <a:t> </a:t>
            </a:r>
            <a:r>
              <a:rPr lang="en-US" sz="2000" b="1" dirty="0" err="1">
                <a:solidFill>
                  <a:srgbClr val="0070C0"/>
                </a:solidFill>
              </a:rPr>
              <a:t>quân</a:t>
            </a:r>
            <a:r>
              <a:rPr lang="en-US" sz="2000" b="1" dirty="0">
                <a:solidFill>
                  <a:srgbClr val="0070C0"/>
                </a:solidFill>
              </a:rPr>
              <a:t> </a:t>
            </a:r>
            <a:r>
              <a:rPr lang="en-US" sz="2000" b="1" dirty="0" err="1" smtClean="0">
                <a:solidFill>
                  <a:srgbClr val="0070C0"/>
                </a:solidFill>
              </a:rPr>
              <a:t>chủ</a:t>
            </a:r>
            <a:r>
              <a:rPr lang="en-US" sz="2000" b="1" dirty="0">
                <a:solidFill>
                  <a:srgbClr val="0070C0"/>
                </a:solidFill>
              </a:rPr>
              <a:t> </a:t>
            </a:r>
            <a:r>
              <a:rPr lang="en-US" sz="2000" b="1" dirty="0" smtClean="0">
                <a:solidFill>
                  <a:srgbClr val="0070C0"/>
                </a:solidFill>
              </a:rPr>
              <a:t>(1952)</a:t>
            </a:r>
            <a:endParaRPr lang="en-US" sz="2000" b="1" dirty="0">
              <a:solidFill>
                <a:srgbClr val="0070C0"/>
              </a:solidFill>
            </a:endParaRPr>
          </a:p>
        </p:txBody>
      </p:sp>
      <p:sp>
        <p:nvSpPr>
          <p:cNvPr id="17431" name="Text Box 23"/>
          <p:cNvSpPr txBox="1">
            <a:spLocks noChangeArrowheads="1"/>
          </p:cNvSpPr>
          <p:nvPr/>
        </p:nvSpPr>
        <p:spPr bwMode="auto">
          <a:xfrm>
            <a:off x="4876800" y="3314700"/>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000" b="1" dirty="0">
                <a:solidFill>
                  <a:srgbClr val="0070C0"/>
                </a:solidFill>
              </a:rPr>
              <a:t>- An–</a:t>
            </a:r>
            <a:r>
              <a:rPr lang="en-US" sz="2000" b="1" dirty="0" err="1">
                <a:solidFill>
                  <a:srgbClr val="0070C0"/>
                </a:solidFill>
              </a:rPr>
              <a:t>giê-ri</a:t>
            </a:r>
            <a:r>
              <a:rPr lang="en-US" sz="2000" b="1" dirty="0">
                <a:solidFill>
                  <a:srgbClr val="0070C0"/>
                </a:solidFill>
              </a:rPr>
              <a:t> </a:t>
            </a:r>
            <a:r>
              <a:rPr lang="en-US" sz="2000" b="1" dirty="0" err="1">
                <a:solidFill>
                  <a:srgbClr val="0070C0"/>
                </a:solidFill>
              </a:rPr>
              <a:t>khởi</a:t>
            </a:r>
            <a:r>
              <a:rPr lang="en-US" sz="2000" b="1" dirty="0">
                <a:solidFill>
                  <a:srgbClr val="0070C0"/>
                </a:solidFill>
              </a:rPr>
              <a:t> </a:t>
            </a:r>
            <a:r>
              <a:rPr lang="en-US" sz="2000" b="1" dirty="0" err="1">
                <a:solidFill>
                  <a:srgbClr val="0070C0"/>
                </a:solidFill>
              </a:rPr>
              <a:t>nghĩa</a:t>
            </a:r>
            <a:r>
              <a:rPr lang="en-US" sz="2000" b="1" dirty="0">
                <a:solidFill>
                  <a:srgbClr val="0070C0"/>
                </a:solidFill>
              </a:rPr>
              <a:t> </a:t>
            </a:r>
            <a:r>
              <a:rPr lang="en-US" sz="2000" b="1" dirty="0" err="1">
                <a:solidFill>
                  <a:srgbClr val="0070C0"/>
                </a:solidFill>
              </a:rPr>
              <a:t>vũ</a:t>
            </a:r>
            <a:r>
              <a:rPr lang="en-US" sz="2000" b="1" dirty="0">
                <a:solidFill>
                  <a:srgbClr val="0070C0"/>
                </a:solidFill>
              </a:rPr>
              <a:t> </a:t>
            </a:r>
            <a:r>
              <a:rPr lang="en-US" sz="2000" b="1" dirty="0" err="1">
                <a:solidFill>
                  <a:srgbClr val="0070C0"/>
                </a:solidFill>
              </a:rPr>
              <a:t>trang</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ách</a:t>
            </a:r>
            <a:r>
              <a:rPr lang="en-US" sz="2000" b="1" dirty="0">
                <a:solidFill>
                  <a:srgbClr val="0070C0"/>
                </a:solidFill>
              </a:rPr>
              <a:t> </a:t>
            </a:r>
            <a:r>
              <a:rPr lang="en-US" sz="2000" b="1" dirty="0" err="1">
                <a:solidFill>
                  <a:srgbClr val="0070C0"/>
                </a:solidFill>
              </a:rPr>
              <a:t>thống</a:t>
            </a:r>
            <a:r>
              <a:rPr lang="en-US" sz="2000" b="1" dirty="0">
                <a:solidFill>
                  <a:srgbClr val="0070C0"/>
                </a:solidFill>
              </a:rPr>
              <a:t> </a:t>
            </a:r>
            <a:r>
              <a:rPr lang="en-US" sz="2000" b="1" dirty="0" err="1">
                <a:solidFill>
                  <a:srgbClr val="0070C0"/>
                </a:solidFill>
              </a:rPr>
              <a:t>trị</a:t>
            </a:r>
            <a:r>
              <a:rPr lang="en-US" sz="2000" b="1" dirty="0">
                <a:solidFill>
                  <a:srgbClr val="0070C0"/>
                </a:solidFill>
              </a:rPr>
              <a:t> </a:t>
            </a:r>
            <a:r>
              <a:rPr lang="en-US" sz="2000" b="1" dirty="0" err="1">
                <a:solidFill>
                  <a:srgbClr val="0070C0"/>
                </a:solidFill>
              </a:rPr>
              <a:t>của</a:t>
            </a:r>
            <a:r>
              <a:rPr lang="en-US" sz="2000" b="1" dirty="0">
                <a:solidFill>
                  <a:srgbClr val="0070C0"/>
                </a:solidFill>
              </a:rPr>
              <a:t> </a:t>
            </a:r>
            <a:r>
              <a:rPr lang="en-US" sz="2000" b="1" dirty="0" err="1" smtClean="0">
                <a:solidFill>
                  <a:srgbClr val="0070C0"/>
                </a:solidFill>
              </a:rPr>
              <a:t>Pháp</a:t>
            </a:r>
            <a:r>
              <a:rPr lang="en-US" sz="2000" b="1" dirty="0" smtClean="0">
                <a:solidFill>
                  <a:srgbClr val="0070C0"/>
                </a:solidFill>
              </a:rPr>
              <a:t>(1954-1962)</a:t>
            </a:r>
            <a:endParaRPr lang="en-US" sz="2000" b="1" dirty="0">
              <a:solidFill>
                <a:srgbClr val="0070C0"/>
              </a:solidFill>
            </a:endParaRPr>
          </a:p>
        </p:txBody>
      </p:sp>
      <p:sp>
        <p:nvSpPr>
          <p:cNvPr id="17432" name="Text Box 24"/>
          <p:cNvSpPr txBox="1">
            <a:spLocks noChangeArrowheads="1"/>
          </p:cNvSpPr>
          <p:nvPr/>
        </p:nvSpPr>
        <p:spPr bwMode="auto">
          <a:xfrm>
            <a:off x="4932363" y="4038600"/>
            <a:ext cx="4014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400" b="1" dirty="0">
                <a:solidFill>
                  <a:srgbClr val="FF0000"/>
                </a:solidFill>
              </a:rPr>
              <a:t>-1960 “</a:t>
            </a:r>
            <a:r>
              <a:rPr lang="en-US" sz="2400" b="1" dirty="0" err="1">
                <a:solidFill>
                  <a:srgbClr val="FF0000"/>
                </a:solidFill>
              </a:rPr>
              <a:t>năm</a:t>
            </a:r>
            <a:r>
              <a:rPr lang="en-US" sz="2400" b="1" dirty="0">
                <a:solidFill>
                  <a:srgbClr val="FF0000"/>
                </a:solidFill>
              </a:rPr>
              <a:t> </a:t>
            </a:r>
            <a:r>
              <a:rPr lang="en-US" sz="2400" b="1" dirty="0" err="1">
                <a:solidFill>
                  <a:srgbClr val="FF0000"/>
                </a:solidFill>
              </a:rPr>
              <a:t>châu</a:t>
            </a:r>
            <a:r>
              <a:rPr lang="en-US" sz="2400" b="1" dirty="0">
                <a:solidFill>
                  <a:srgbClr val="FF0000"/>
                </a:solidFill>
              </a:rPr>
              <a:t> </a:t>
            </a:r>
            <a:r>
              <a:rPr lang="en-US" sz="2400" b="1" dirty="0" smtClean="0">
                <a:solidFill>
                  <a:srgbClr val="FF0000"/>
                </a:solidFill>
              </a:rPr>
              <a:t>Phi” </a:t>
            </a:r>
            <a:r>
              <a:rPr lang="en-US" sz="2400" b="1" dirty="0">
                <a:solidFill>
                  <a:srgbClr val="FF0000"/>
                </a:solidFill>
              </a:rPr>
              <a:t>17 </a:t>
            </a:r>
            <a:r>
              <a:rPr lang="en-US" sz="2400" b="1" dirty="0" err="1">
                <a:solidFill>
                  <a:srgbClr val="FF0000"/>
                </a:solidFill>
              </a:rPr>
              <a:t>nước</a:t>
            </a:r>
            <a:r>
              <a:rPr lang="en-US" sz="2400" b="1" dirty="0">
                <a:solidFill>
                  <a:srgbClr val="FF0000"/>
                </a:solidFill>
              </a:rPr>
              <a:t> </a:t>
            </a:r>
            <a:r>
              <a:rPr lang="en-US" sz="2400" b="1" dirty="0" err="1">
                <a:solidFill>
                  <a:srgbClr val="FF0000"/>
                </a:solidFill>
              </a:rPr>
              <a:t>châu</a:t>
            </a:r>
            <a:r>
              <a:rPr lang="en-US" sz="2400" b="1" dirty="0">
                <a:solidFill>
                  <a:srgbClr val="FF0000"/>
                </a:solidFill>
              </a:rPr>
              <a:t> Phi </a:t>
            </a:r>
            <a:r>
              <a:rPr lang="en-US" sz="2400" b="1" dirty="0" err="1">
                <a:solidFill>
                  <a:srgbClr val="FF0000"/>
                </a:solidFill>
              </a:rPr>
              <a:t>giành</a:t>
            </a:r>
            <a:r>
              <a:rPr lang="en-US" sz="2400" b="1" dirty="0">
                <a:solidFill>
                  <a:srgbClr val="FF0000"/>
                </a:solidFill>
              </a:rPr>
              <a:t> </a:t>
            </a:r>
            <a:r>
              <a:rPr lang="en-US" sz="2400" b="1" dirty="0" err="1">
                <a:solidFill>
                  <a:srgbClr val="FF0000"/>
                </a:solidFill>
              </a:rPr>
              <a:t>độc</a:t>
            </a:r>
            <a:r>
              <a:rPr lang="en-US" sz="2400" b="1" dirty="0">
                <a:solidFill>
                  <a:srgbClr val="FF0000"/>
                </a:solidFill>
              </a:rPr>
              <a:t> </a:t>
            </a:r>
            <a:r>
              <a:rPr lang="en-US" sz="2400" b="1" dirty="0" err="1">
                <a:solidFill>
                  <a:srgbClr val="FF0000"/>
                </a:solidFill>
              </a:rPr>
              <a:t>lập</a:t>
            </a:r>
            <a:r>
              <a:rPr lang="en-US" sz="2400" b="1" dirty="0">
                <a:solidFill>
                  <a:srgbClr val="FF0000"/>
                </a:solidFill>
              </a:rPr>
              <a:t>.</a:t>
            </a:r>
          </a:p>
        </p:txBody>
      </p:sp>
      <p:sp>
        <p:nvSpPr>
          <p:cNvPr id="20" name="Rectangle 19"/>
          <p:cNvSpPr>
            <a:spLocks noChangeArrowheads="1"/>
          </p:cNvSpPr>
          <p:nvPr/>
        </p:nvSpPr>
        <p:spPr bwMode="auto">
          <a:xfrm>
            <a:off x="2684463" y="2976563"/>
            <a:ext cx="1108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3600" b="1" dirty="0">
                <a:solidFill>
                  <a:srgbClr val="FF0000"/>
                </a:solidFill>
                <a:latin typeface="Times New Roman" pitchFamily="18" charset="0"/>
              </a:rPr>
              <a:t>1960</a:t>
            </a:r>
            <a:endParaRPr lang="en-US" sz="3600" dirty="0">
              <a:solidFill>
                <a:srgbClr val="000000"/>
              </a:solidFill>
              <a:latin typeface="Times New Roman" pitchFamily="18" charset="0"/>
            </a:endParaRPr>
          </a:p>
        </p:txBody>
      </p:sp>
      <p:pic>
        <p:nvPicPr>
          <p:cNvPr id="21" name="Picture 10" descr="800px-Flag_of_Algeria_(border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676400"/>
            <a:ext cx="647700" cy="381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Picture 5" descr="Egyp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1866900"/>
            <a:ext cx="419100" cy="28575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2" name="AutoShape 14"/>
          <p:cNvSpPr>
            <a:spLocks noChangeArrowheads="1"/>
          </p:cNvSpPr>
          <p:nvPr/>
        </p:nvSpPr>
        <p:spPr bwMode="auto">
          <a:xfrm>
            <a:off x="990600" y="3200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3" name="AutoShape 14"/>
          <p:cNvSpPr>
            <a:spLocks noChangeArrowheads="1"/>
          </p:cNvSpPr>
          <p:nvPr/>
        </p:nvSpPr>
        <p:spPr bwMode="auto">
          <a:xfrm>
            <a:off x="2133600" y="4343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4" name="AutoShape 14"/>
          <p:cNvSpPr>
            <a:spLocks noChangeArrowheads="1"/>
          </p:cNvSpPr>
          <p:nvPr/>
        </p:nvSpPr>
        <p:spPr bwMode="auto">
          <a:xfrm>
            <a:off x="3048000" y="4724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6" name="AutoShape 14"/>
          <p:cNvSpPr>
            <a:spLocks noChangeArrowheads="1"/>
          </p:cNvSpPr>
          <p:nvPr/>
        </p:nvSpPr>
        <p:spPr bwMode="auto">
          <a:xfrm>
            <a:off x="3733800" y="30480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7" name="AutoShape 14"/>
          <p:cNvSpPr>
            <a:spLocks noChangeArrowheads="1"/>
          </p:cNvSpPr>
          <p:nvPr/>
        </p:nvSpPr>
        <p:spPr bwMode="auto">
          <a:xfrm>
            <a:off x="381000" y="28956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8" name="AutoShape 14"/>
          <p:cNvSpPr>
            <a:spLocks noChangeArrowheads="1"/>
          </p:cNvSpPr>
          <p:nvPr/>
        </p:nvSpPr>
        <p:spPr bwMode="auto">
          <a:xfrm>
            <a:off x="2895600" y="26352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9" name="AutoShape 14"/>
          <p:cNvSpPr>
            <a:spLocks noChangeArrowheads="1"/>
          </p:cNvSpPr>
          <p:nvPr/>
        </p:nvSpPr>
        <p:spPr bwMode="auto">
          <a:xfrm>
            <a:off x="2565400" y="46101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0" name="AutoShape 14"/>
          <p:cNvSpPr>
            <a:spLocks noChangeArrowheads="1"/>
          </p:cNvSpPr>
          <p:nvPr/>
        </p:nvSpPr>
        <p:spPr bwMode="auto">
          <a:xfrm>
            <a:off x="1981200" y="3581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1" name="AutoShape 14"/>
          <p:cNvSpPr>
            <a:spLocks noChangeArrowheads="1"/>
          </p:cNvSpPr>
          <p:nvPr/>
        </p:nvSpPr>
        <p:spPr bwMode="auto">
          <a:xfrm>
            <a:off x="2057400" y="3962400"/>
            <a:ext cx="381000" cy="3048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2" name="AutoShape 14"/>
          <p:cNvSpPr>
            <a:spLocks noChangeArrowheads="1"/>
          </p:cNvSpPr>
          <p:nvPr/>
        </p:nvSpPr>
        <p:spPr bwMode="auto">
          <a:xfrm>
            <a:off x="2514600" y="37338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3" name="AutoShape 14"/>
          <p:cNvSpPr>
            <a:spLocks noChangeArrowheads="1"/>
          </p:cNvSpPr>
          <p:nvPr/>
        </p:nvSpPr>
        <p:spPr bwMode="auto">
          <a:xfrm>
            <a:off x="914400" y="2819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pic>
        <p:nvPicPr>
          <p:cNvPr id="25" name="Picture 7" descr="nass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268288"/>
            <a:ext cx="25908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638800" y="2157413"/>
            <a:ext cx="2601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50000"/>
              </a:spcBef>
              <a:spcAft>
                <a:spcPct val="0"/>
              </a:spcAft>
            </a:pPr>
            <a:r>
              <a:rPr lang="en-US">
                <a:solidFill>
                  <a:srgbClr val="000000"/>
                </a:solidFill>
                <a:latin typeface="Times New Roman" pitchFamily="18" charset="0"/>
              </a:rPr>
              <a:t>Đại tá Nat-xe 1918- 1970 </a:t>
            </a:r>
          </a:p>
        </p:txBody>
      </p:sp>
      <p:sp>
        <p:nvSpPr>
          <p:cNvPr id="27" name="AutoShape 14"/>
          <p:cNvSpPr>
            <a:spLocks noChangeArrowheads="1"/>
          </p:cNvSpPr>
          <p:nvPr/>
        </p:nvSpPr>
        <p:spPr bwMode="auto">
          <a:xfrm>
            <a:off x="3886200" y="33972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8" name="AutoShape 14"/>
          <p:cNvSpPr>
            <a:spLocks noChangeArrowheads="1"/>
          </p:cNvSpPr>
          <p:nvPr/>
        </p:nvSpPr>
        <p:spPr bwMode="auto">
          <a:xfrm>
            <a:off x="2286000" y="3200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9" name="AutoShape 14"/>
          <p:cNvSpPr>
            <a:spLocks noChangeArrowheads="1"/>
          </p:cNvSpPr>
          <p:nvPr/>
        </p:nvSpPr>
        <p:spPr bwMode="auto">
          <a:xfrm>
            <a:off x="1752600" y="2527300"/>
            <a:ext cx="381000" cy="2667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0" name="AutoShape 14"/>
          <p:cNvSpPr>
            <a:spLocks noChangeArrowheads="1"/>
          </p:cNvSpPr>
          <p:nvPr/>
        </p:nvSpPr>
        <p:spPr bwMode="auto">
          <a:xfrm>
            <a:off x="838200" y="24320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1" name="AutoShape 14"/>
          <p:cNvSpPr>
            <a:spLocks noChangeArrowheads="1"/>
          </p:cNvSpPr>
          <p:nvPr/>
        </p:nvSpPr>
        <p:spPr bwMode="auto">
          <a:xfrm>
            <a:off x="2667000" y="38862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200" name="Rectangle 34"/>
          <p:cNvSpPr>
            <a:spLocks noChangeArrowheads="1"/>
          </p:cNvSpPr>
          <p:nvPr/>
        </p:nvSpPr>
        <p:spPr bwMode="auto">
          <a:xfrm>
            <a:off x="76200" y="6076950"/>
            <a:ext cx="4572000" cy="647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a:solidFill>
                  <a:srgbClr val="052AE1"/>
                </a:solidFill>
                <a:latin typeface="Times New Roman" pitchFamily="18" charset="0"/>
              </a:rPr>
              <a:t>Lược đồ các nước châu Phi sau Chiến tranh thế giới thứ hai</a:t>
            </a:r>
          </a:p>
        </p:txBody>
      </p:sp>
    </p:spTree>
    <p:extLst>
      <p:ext uri="{BB962C8B-B14F-4D97-AF65-F5344CB8AC3E}">
        <p14:creationId xmlns:p14="http://schemas.microsoft.com/office/powerpoint/2010/main" val="919752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79886"/>
                                        </p:tgtEl>
                                        <p:attrNameLst>
                                          <p:attrName>style.visibility</p:attrName>
                                        </p:attrNameLst>
                                      </p:cBhvr>
                                      <p:to>
                                        <p:strVal val="visible"/>
                                      </p:to>
                                    </p:set>
                                    <p:anim calcmode="lin" valueType="num">
                                      <p:cBhvr>
                                        <p:cTn id="7" dur="500" fill="hold"/>
                                        <p:tgtEl>
                                          <p:spTgt spid="79886"/>
                                        </p:tgtEl>
                                        <p:attrNameLst>
                                          <p:attrName>ppt_w</p:attrName>
                                        </p:attrNameLst>
                                      </p:cBhvr>
                                      <p:tavLst>
                                        <p:tav tm="0">
                                          <p:val>
                                            <p:fltVal val="0"/>
                                          </p:val>
                                        </p:tav>
                                        <p:tav tm="100000">
                                          <p:val>
                                            <p:strVal val="#ppt_w"/>
                                          </p:val>
                                        </p:tav>
                                      </p:tavLst>
                                    </p:anim>
                                    <p:anim calcmode="lin" valueType="num">
                                      <p:cBhvr>
                                        <p:cTn id="8" dur="500" fill="hold"/>
                                        <p:tgtEl>
                                          <p:spTgt spid="7988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17" presetClass="entr" presetSubtype="10" fill="hold" grpId="0" nodeType="withEffect">
                                  <p:stCondLst>
                                    <p:cond delay="0"/>
                                  </p:stCondLst>
                                  <p:childTnLst>
                                    <p:set>
                                      <p:cBhvr>
                                        <p:cTn id="22" dur="1" fill="hold">
                                          <p:stCondLst>
                                            <p:cond delay="0"/>
                                          </p:stCondLst>
                                        </p:cTn>
                                        <p:tgtEl>
                                          <p:spTgt spid="17430"/>
                                        </p:tgtEl>
                                        <p:attrNameLst>
                                          <p:attrName>style.visibility</p:attrName>
                                        </p:attrNameLst>
                                      </p:cBhvr>
                                      <p:to>
                                        <p:strVal val="visible"/>
                                      </p:to>
                                    </p:set>
                                    <p:anim calcmode="lin" valueType="num">
                                      <p:cBhvr>
                                        <p:cTn id="23" dur="500" fill="hold"/>
                                        <p:tgtEl>
                                          <p:spTgt spid="17430"/>
                                        </p:tgtEl>
                                        <p:attrNameLst>
                                          <p:attrName>ppt_w</p:attrName>
                                        </p:attrNameLst>
                                      </p:cBhvr>
                                      <p:tavLst>
                                        <p:tav tm="0">
                                          <p:val>
                                            <p:fltVal val="0"/>
                                          </p:val>
                                        </p:tav>
                                        <p:tav tm="100000">
                                          <p:val>
                                            <p:strVal val="#ppt_w"/>
                                          </p:val>
                                        </p:tav>
                                      </p:tavLst>
                                    </p:anim>
                                    <p:anim calcmode="lin" valueType="num">
                                      <p:cBhvr>
                                        <p:cTn id="24" dur="500" fill="hold"/>
                                        <p:tgtEl>
                                          <p:spTgt spid="17430"/>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79889"/>
                                        </p:tgtEl>
                                        <p:attrNameLst>
                                          <p:attrName>style.visibility</p:attrName>
                                        </p:attrNameLst>
                                      </p:cBhvr>
                                      <p:to>
                                        <p:strVal val="visible"/>
                                      </p:to>
                                    </p:set>
                                    <p:anim calcmode="lin" valueType="num">
                                      <p:cBhvr>
                                        <p:cTn id="35" dur="500" fill="hold"/>
                                        <p:tgtEl>
                                          <p:spTgt spid="79889"/>
                                        </p:tgtEl>
                                        <p:attrNameLst>
                                          <p:attrName>ppt_w</p:attrName>
                                        </p:attrNameLst>
                                      </p:cBhvr>
                                      <p:tavLst>
                                        <p:tav tm="0">
                                          <p:val>
                                            <p:fltVal val="0"/>
                                          </p:val>
                                        </p:tav>
                                        <p:tav tm="100000">
                                          <p:val>
                                            <p:strVal val="#ppt_w"/>
                                          </p:val>
                                        </p:tav>
                                      </p:tavLst>
                                    </p:anim>
                                    <p:anim calcmode="lin" valueType="num">
                                      <p:cBhvr>
                                        <p:cTn id="36" dur="500" fill="hold"/>
                                        <p:tgtEl>
                                          <p:spTgt spid="79889"/>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7431"/>
                                        </p:tgtEl>
                                        <p:attrNameLst>
                                          <p:attrName>style.visibility</p:attrName>
                                        </p:attrNameLst>
                                      </p:cBhvr>
                                      <p:to>
                                        <p:strVal val="visible"/>
                                      </p:to>
                                    </p:set>
                                    <p:anim calcmode="lin" valueType="num">
                                      <p:cBhvr>
                                        <p:cTn id="39" dur="500" fill="hold"/>
                                        <p:tgtEl>
                                          <p:spTgt spid="17431"/>
                                        </p:tgtEl>
                                        <p:attrNameLst>
                                          <p:attrName>ppt_w</p:attrName>
                                        </p:attrNameLst>
                                      </p:cBhvr>
                                      <p:tavLst>
                                        <p:tav tm="0">
                                          <p:val>
                                            <p:fltVal val="0"/>
                                          </p:val>
                                        </p:tav>
                                        <p:tav tm="100000">
                                          <p:val>
                                            <p:strVal val="#ppt_w"/>
                                          </p:val>
                                        </p:tav>
                                      </p:tavLst>
                                    </p:anim>
                                    <p:anim calcmode="lin" valueType="num">
                                      <p:cBhvr>
                                        <p:cTn id="40" dur="500" fill="hold"/>
                                        <p:tgtEl>
                                          <p:spTgt spid="17431"/>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800" decel="100000"/>
                                        <p:tgtEl>
                                          <p:spTgt spid="20"/>
                                        </p:tgtEl>
                                      </p:cBhvr>
                                    </p:animEffect>
                                    <p:anim calcmode="lin" valueType="num">
                                      <p:cBhvr>
                                        <p:cTn id="52" dur="800" decel="100000" fill="hold"/>
                                        <p:tgtEl>
                                          <p:spTgt spid="20"/>
                                        </p:tgtEl>
                                        <p:attrNameLst>
                                          <p:attrName>style.rotation</p:attrName>
                                        </p:attrNameLst>
                                      </p:cBhvr>
                                      <p:tavLst>
                                        <p:tav tm="0">
                                          <p:val>
                                            <p:fltVal val="-90"/>
                                          </p:val>
                                        </p:tav>
                                        <p:tav tm="100000">
                                          <p:val>
                                            <p:fltVal val="0"/>
                                          </p:val>
                                        </p:tav>
                                      </p:tavLst>
                                    </p:anim>
                                    <p:anim calcmode="lin" valueType="num">
                                      <p:cBhvr>
                                        <p:cTn id="53" dur="800" decel="100000" fill="hold"/>
                                        <p:tgtEl>
                                          <p:spTgt spid="20"/>
                                        </p:tgtEl>
                                        <p:attrNameLst>
                                          <p:attrName>ppt_x</p:attrName>
                                        </p:attrNameLst>
                                      </p:cBhvr>
                                      <p:tavLst>
                                        <p:tav tm="0">
                                          <p:val>
                                            <p:strVal val="#ppt_x+0.4"/>
                                          </p:val>
                                        </p:tav>
                                        <p:tav tm="100000">
                                          <p:val>
                                            <p:strVal val="#ppt_x-0.05"/>
                                          </p:val>
                                        </p:tav>
                                      </p:tavLst>
                                    </p:anim>
                                    <p:anim calcmode="lin" valueType="num">
                                      <p:cBhvr>
                                        <p:cTn id="54" dur="800" decel="100000" fill="hold"/>
                                        <p:tgtEl>
                                          <p:spTgt spid="20"/>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17432"/>
                                        </p:tgtEl>
                                        <p:attrNameLst>
                                          <p:attrName>style.visibility</p:attrName>
                                        </p:attrNameLst>
                                      </p:cBhvr>
                                      <p:to>
                                        <p:strVal val="visible"/>
                                      </p:to>
                                    </p:set>
                                    <p:animEffect transition="in" filter="slide(fromBottom)">
                                      <p:cBhvr>
                                        <p:cTn id="61" dur="500"/>
                                        <p:tgtEl>
                                          <p:spTgt spid="17432"/>
                                        </p:tgtEl>
                                      </p:cBhvr>
                                    </p:animEffect>
                                  </p:childTnLst>
                                </p:cTn>
                              </p:par>
                              <p:par>
                                <p:cTn id="62" presetID="12" presetClass="entr" presetSubtype="4"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slide(fromBottom)">
                                      <p:cBhvr>
                                        <p:cTn id="64" dur="500"/>
                                        <p:tgtEl>
                                          <p:spTgt spid="34"/>
                                        </p:tgtEl>
                                      </p:cBhvr>
                                    </p:animEffect>
                                  </p:childTnLst>
                                </p:cTn>
                              </p:par>
                              <p:par>
                                <p:cTn id="65" presetID="1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slide(fromBottom)">
                                      <p:cBhvr>
                                        <p:cTn id="67" dur="500"/>
                                        <p:tgtEl>
                                          <p:spTgt spid="39"/>
                                        </p:tgtEl>
                                      </p:cBhvr>
                                    </p:animEffect>
                                  </p:childTnLst>
                                </p:cTn>
                              </p:par>
                              <p:par>
                                <p:cTn id="68" presetID="12" presetClass="entr" presetSubtype="4" fill="hold" grpId="0" nodeType="withEffect" nodePh="1">
                                  <p:stCondLst>
                                    <p:cond delay="0"/>
                                  </p:stCondLst>
                                  <p:endCondLst>
                                    <p:cond evt="begin" delay="0">
                                      <p:tn val="68"/>
                                    </p:cond>
                                  </p:endCondLst>
                                  <p:childTnLst>
                                    <p:set>
                                      <p:cBhvr>
                                        <p:cTn id="69" dur="1" fill="hold">
                                          <p:stCondLst>
                                            <p:cond delay="0"/>
                                          </p:stCondLst>
                                        </p:cTn>
                                        <p:tgtEl>
                                          <p:spTgt spid="17418"/>
                                        </p:tgtEl>
                                        <p:attrNameLst>
                                          <p:attrName>style.visibility</p:attrName>
                                        </p:attrNameLst>
                                      </p:cBhvr>
                                      <p:to>
                                        <p:strVal val="visible"/>
                                      </p:to>
                                    </p:set>
                                    <p:animEffect transition="in" filter="slide(fromBottom)">
                                      <p:cBhvr>
                                        <p:cTn id="70" dur="500"/>
                                        <p:tgtEl>
                                          <p:spTgt spid="17418"/>
                                        </p:tgtEl>
                                      </p:cBhvr>
                                    </p:animEffect>
                                  </p:childTnLst>
                                </p:cTn>
                              </p:par>
                              <p:par>
                                <p:cTn id="71" presetID="12" presetClass="entr" presetSubtype="4"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slide(fromBottom)">
                                      <p:cBhvr>
                                        <p:cTn id="73" dur="500"/>
                                        <p:tgtEl>
                                          <p:spTgt spid="36"/>
                                        </p:tgtEl>
                                      </p:cBhvr>
                                    </p:animEffect>
                                  </p:childTnLst>
                                </p:cTn>
                              </p:par>
                              <p:par>
                                <p:cTn id="74" presetID="12" presetClass="entr" presetSubtype="4" fill="hold"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slide(fromBottom)">
                                      <p:cBhvr>
                                        <p:cTn id="76" dur="500"/>
                                        <p:tgtEl>
                                          <p:spTgt spid="42"/>
                                        </p:tgtEl>
                                      </p:cBhvr>
                                    </p:animEffect>
                                  </p:childTnLst>
                                </p:cTn>
                              </p:par>
                              <p:par>
                                <p:cTn id="77" presetID="12" presetClass="entr" presetSubtype="4"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slide(fromBottom)">
                                      <p:cBhvr>
                                        <p:cTn id="79" dur="500"/>
                                        <p:tgtEl>
                                          <p:spTgt spid="40"/>
                                        </p:tgtEl>
                                      </p:cBhvr>
                                    </p:animEffect>
                                  </p:childTnLst>
                                </p:cTn>
                              </p:par>
                              <p:par>
                                <p:cTn id="80" presetID="12" presetClass="entr" presetSubtype="4"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slide(fromBottom)">
                                      <p:cBhvr>
                                        <p:cTn id="82" dur="500"/>
                                        <p:tgtEl>
                                          <p:spTgt spid="41"/>
                                        </p:tgtEl>
                                      </p:cBhvr>
                                    </p:animEffect>
                                  </p:childTnLst>
                                </p:cTn>
                              </p:par>
                              <p:par>
                                <p:cTn id="83" presetID="12" presetClass="entr" presetSubtype="4"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slide(fromBottom)">
                                      <p:cBhvr>
                                        <p:cTn id="85" dur="500"/>
                                        <p:tgtEl>
                                          <p:spTgt spid="33"/>
                                        </p:tgtEl>
                                      </p:cBhvr>
                                    </p:animEffect>
                                  </p:childTnLst>
                                </p:cTn>
                              </p:par>
                              <p:par>
                                <p:cTn id="86" presetID="12" presetClass="entr" presetSubtype="4"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slide(fromBottom)">
                                      <p:cBhvr>
                                        <p:cTn id="88" dur="500"/>
                                        <p:tgtEl>
                                          <p:spTgt spid="43"/>
                                        </p:tgtEl>
                                      </p:cBhvr>
                                    </p:animEffect>
                                  </p:childTnLst>
                                </p:cTn>
                              </p:par>
                              <p:par>
                                <p:cTn id="89" presetID="12" presetClass="entr" presetSubtype="4"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slide(fromBottom)">
                                      <p:cBhvr>
                                        <p:cTn id="91" dur="500"/>
                                        <p:tgtEl>
                                          <p:spTgt spid="32"/>
                                        </p:tgtEl>
                                      </p:cBhvr>
                                    </p:animEffect>
                                  </p:childTnLst>
                                </p:cTn>
                              </p:par>
                              <p:par>
                                <p:cTn id="92" presetID="12" presetClass="entr" presetSubtype="4"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slide(fromBottom)">
                                      <p:cBhvr>
                                        <p:cTn id="94" dur="500"/>
                                        <p:tgtEl>
                                          <p:spTgt spid="37"/>
                                        </p:tgtEl>
                                      </p:cBhvr>
                                    </p:animEffect>
                                  </p:childTnLst>
                                </p:cTn>
                              </p:par>
                              <p:par>
                                <p:cTn id="95" presetID="12" presetClass="entr" presetSubtype="4"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slide(fromBottom)">
                                      <p:cBhvr>
                                        <p:cTn id="97" dur="500"/>
                                        <p:tgtEl>
                                          <p:spTgt spid="38"/>
                                        </p:tgtEl>
                                      </p:cBhvr>
                                    </p:animEffect>
                                  </p:childTnLst>
                                </p:cTn>
                              </p:par>
                              <p:par>
                                <p:cTn id="98" presetID="12" presetClass="entr" presetSubtype="4" fill="hold"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lide(fromBottom)">
                                      <p:cBhvr>
                                        <p:cTn id="100" dur="500"/>
                                        <p:tgtEl>
                                          <p:spTgt spid="27"/>
                                        </p:tgtEl>
                                      </p:cBhvr>
                                    </p:animEffect>
                                  </p:childTnLst>
                                </p:cTn>
                              </p:par>
                              <p:par>
                                <p:cTn id="101" presetID="12" presetClass="entr" presetSubtype="4"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slide(fromBottom)">
                                      <p:cBhvr>
                                        <p:cTn id="103" dur="500"/>
                                        <p:tgtEl>
                                          <p:spTgt spid="28"/>
                                        </p:tgtEl>
                                      </p:cBhvr>
                                    </p:animEffect>
                                  </p:childTnLst>
                                </p:cTn>
                              </p:par>
                              <p:par>
                                <p:cTn id="104" presetID="12" presetClass="entr" presetSubtype="4" fill="hold" nodeType="with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slide(fromBottom)">
                                      <p:cBhvr>
                                        <p:cTn id="106" dur="500"/>
                                        <p:tgtEl>
                                          <p:spTgt spid="29"/>
                                        </p:tgtEl>
                                      </p:cBhvr>
                                    </p:animEffect>
                                  </p:childTnLst>
                                </p:cTn>
                              </p:par>
                              <p:par>
                                <p:cTn id="107" presetID="12" presetClass="entr" presetSubtype="4" fill="hold" nodeType="with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slide(fromBottom)">
                                      <p:cBhvr>
                                        <p:cTn id="109" dur="500"/>
                                        <p:tgtEl>
                                          <p:spTgt spid="30"/>
                                        </p:tgtEl>
                                      </p:cBhvr>
                                    </p:animEffect>
                                  </p:childTnLst>
                                </p:cTn>
                              </p:par>
                              <p:par>
                                <p:cTn id="110" presetID="12" presetClass="entr" presetSubtype="4" fill="hold" nodeType="with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slide(fromBottom)">
                                      <p:cBhvr>
                                        <p:cTn id="1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P spid="17430" grpId="0"/>
      <p:bldP spid="17431" grpId="0"/>
      <p:bldP spid="17432" grpId="0"/>
      <p:bldP spid="2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CC3300"/>
                </a:solidFill>
                <a:latin typeface="Times New Roman" pitchFamily="18" charset="0"/>
                <a:cs typeface="Times New Roman" pitchFamily="18" charset="0"/>
              </a:rPr>
              <a:t>I. </a:t>
            </a:r>
            <a:r>
              <a:rPr lang="en-US" sz="2800" b="1" dirty="0" err="1" smtClean="0">
                <a:solidFill>
                  <a:srgbClr val="CC3300"/>
                </a:solidFill>
                <a:latin typeface="Times New Roman" pitchFamily="18" charset="0"/>
                <a:cs typeface="Times New Roman" pitchFamily="18" charset="0"/>
              </a:rPr>
              <a:t>Tình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hình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chung</a:t>
            </a:r>
            <a:endParaRPr lang="en-US" sz="2800" b="1" dirty="0" smtClean="0">
              <a:solidFill>
                <a:srgbClr val="CC3300"/>
              </a:solidFill>
              <a:latin typeface="Times New Roman" pitchFamily="18" charset="0"/>
              <a:cs typeface="Times New Roman" pitchFamily="18" charset="0"/>
            </a:endParaRPr>
          </a:p>
        </p:txBody>
      </p:sp>
      <p:sp>
        <p:nvSpPr>
          <p:cNvPr id="10" name="TextBox 9"/>
          <p:cNvSpPr txBox="1"/>
          <p:nvPr/>
        </p:nvSpPr>
        <p:spPr>
          <a:xfrm>
            <a:off x="228600" y="901005"/>
            <a:ext cx="8610600" cy="830997"/>
          </a:xfrm>
          <a:prstGeom prst="rect">
            <a:avLst/>
          </a:prstGeom>
          <a:noFill/>
        </p:spPr>
        <p:txBody>
          <a:bodyPr wrap="square" rtlCol="0">
            <a:spAutoFit/>
          </a:bodyPr>
          <a:lstStyle/>
          <a:p>
            <a:pPr marL="342900" indent="-342900" algn="just">
              <a:spcAft>
                <a:spcPts val="0"/>
              </a:spcAft>
              <a:buFontTx/>
              <a:buChar char="-"/>
            </a:pPr>
            <a:r>
              <a:rPr lang="en-US" sz="2400" smtClean="0">
                <a:latin typeface="Times New Roman" panose="02020603050405020304" pitchFamily="18" charset="0"/>
                <a:ea typeface="Times New Roman"/>
                <a:cs typeface="Times New Roman" panose="02020603050405020304" pitchFamily="18" charset="0"/>
              </a:rPr>
              <a:t>Sau </a:t>
            </a:r>
            <a:r>
              <a:rPr lang="en-US" sz="2400">
                <a:latin typeface="Times New Roman" panose="02020603050405020304" pitchFamily="18" charset="0"/>
                <a:ea typeface="Times New Roman"/>
                <a:cs typeface="Times New Roman" panose="02020603050405020304" pitchFamily="18" charset="0"/>
              </a:rPr>
              <a:t>CTTG2, phong trào đấu tranh diễn ra sôi </a:t>
            </a:r>
            <a:r>
              <a:rPr lang="en-US" sz="2400" smtClean="0">
                <a:latin typeface="Times New Roman" panose="02020603050405020304" pitchFamily="18" charset="0"/>
                <a:ea typeface="Times New Roman"/>
                <a:cs typeface="Times New Roman" panose="02020603050405020304" pitchFamily="18" charset="0"/>
              </a:rPr>
              <a:t>nổi sớm </a:t>
            </a:r>
            <a:r>
              <a:rPr lang="en-US" sz="2400">
                <a:latin typeface="Times New Roman" panose="02020603050405020304" pitchFamily="18" charset="0"/>
                <a:ea typeface="Times New Roman"/>
                <a:cs typeface="Times New Roman" panose="02020603050405020304" pitchFamily="18" charset="0"/>
              </a:rPr>
              <a:t>nhất ở Bắc </a:t>
            </a:r>
            <a:r>
              <a:rPr lang="en-US" sz="2400" smtClean="0">
                <a:latin typeface="Times New Roman" panose="02020603050405020304" pitchFamily="18" charset="0"/>
                <a:ea typeface="Times New Roman"/>
                <a:cs typeface="Times New Roman" panose="02020603050405020304" pitchFamily="18" charset="0"/>
              </a:rPr>
              <a:t>Phi.</a:t>
            </a:r>
          </a:p>
        </p:txBody>
      </p:sp>
      <p:sp>
        <p:nvSpPr>
          <p:cNvPr id="14" name="Text Box 4"/>
          <p:cNvSpPr txBox="1">
            <a:spLocks noChangeArrowheads="1"/>
          </p:cNvSpPr>
          <p:nvPr/>
        </p:nvSpPr>
        <p:spPr bwMode="auto">
          <a:xfrm>
            <a:off x="1066800" y="0"/>
            <a:ext cx="7086600" cy="523216"/>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z="2800" b="1" smtClean="0">
                <a:solidFill>
                  <a:srgbClr val="00B050"/>
                </a:solidFill>
                <a:latin typeface="Times New Roman" pitchFamily="18" charset="0"/>
                <a:cs typeface="Times New Roman" pitchFamily="18" charset="0"/>
              </a:rPr>
              <a:t>NỘI DUNG 4: CÁC </a:t>
            </a:r>
            <a:r>
              <a:rPr lang="en-US" sz="2800" b="1" dirty="0" smtClean="0">
                <a:solidFill>
                  <a:srgbClr val="00B050"/>
                </a:solidFill>
                <a:latin typeface="Times New Roman" pitchFamily="18" charset="0"/>
                <a:cs typeface="Times New Roman" pitchFamily="18" charset="0"/>
              </a:rPr>
              <a:t>NƯỚC CHÂU PHI</a:t>
            </a:r>
          </a:p>
        </p:txBody>
      </p:sp>
      <p:sp>
        <p:nvSpPr>
          <p:cNvPr id="3" name="TextBox 2"/>
          <p:cNvSpPr txBox="1"/>
          <p:nvPr/>
        </p:nvSpPr>
        <p:spPr>
          <a:xfrm>
            <a:off x="228600" y="1735902"/>
            <a:ext cx="70866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1960</a:t>
            </a:r>
            <a:r>
              <a:rPr lang="vi-VN" sz="2400">
                <a:latin typeface="Times New Roman" panose="02020603050405020304" pitchFamily="18" charset="0"/>
                <a:cs typeface="Times New Roman" panose="02020603050405020304" pitchFamily="18" charset="0"/>
              </a:rPr>
              <a:t>, 17 nước giành độc lập gọi là “Năm châu Phi”</a:t>
            </a:r>
            <a:endParaRPr lang="en-US" sz="2400">
              <a:latin typeface="Times New Roman" panose="02020603050405020304" pitchFamily="18" charset="0"/>
              <a:cs typeface="Times New Roman" panose="02020603050405020304" pitchFamily="18" charset="0"/>
            </a:endParaRPr>
          </a:p>
        </p:txBody>
      </p:sp>
      <p:sp>
        <p:nvSpPr>
          <p:cNvPr id="2" name="TextBox 1">
            <a:hlinkClick r:id="rId2" action="ppaction://hlinksldjump"/>
          </p:cNvPr>
          <p:cNvSpPr txBox="1"/>
          <p:nvPr/>
        </p:nvSpPr>
        <p:spPr>
          <a:xfrm>
            <a:off x="256309" y="2204494"/>
            <a:ext cx="8610600"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 Công cuộc xây dựng đất nước thu  nhiều thành tích nhưng vẫn  đói nghèo, lạc hậu, xung đột, nội chiến, nợ nần, bệnh </a:t>
            </a:r>
            <a:r>
              <a:rPr lang="vi-VN" sz="2400" smtClean="0">
                <a:latin typeface="Times New Roman" panose="02020603050405020304" pitchFamily="18" charset="0"/>
                <a:cs typeface="Times New Roman" panose="02020603050405020304" pitchFamily="18" charset="0"/>
              </a:rPr>
              <a:t>tật</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4" name="Right Arrow 3">
            <a:hlinkClick r:id="rId2" action="ppaction://hlinksldjump"/>
          </p:cNvPr>
          <p:cNvSpPr/>
          <p:nvPr/>
        </p:nvSpPr>
        <p:spPr>
          <a:xfrm>
            <a:off x="8153400" y="61722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83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Text Box 5"/>
          <p:cNvSpPr txBox="1">
            <a:spLocks noChangeArrowheads="1"/>
          </p:cNvSpPr>
          <p:nvPr/>
        </p:nvSpPr>
        <p:spPr bwMode="auto">
          <a:xfrm>
            <a:off x="3336925" y="262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smtClean="0">
              <a:solidFill>
                <a:srgbClr val="FFFFFF"/>
              </a:solidFill>
            </a:endParaRPr>
          </a:p>
        </p:txBody>
      </p:sp>
      <p:pic>
        <p:nvPicPr>
          <p:cNvPr id="61446" name="Picture 6" descr="nas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81000"/>
            <a:ext cx="3276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7" name="Text Box 7"/>
          <p:cNvSpPr txBox="1">
            <a:spLocks noChangeArrowheads="1"/>
          </p:cNvSpPr>
          <p:nvPr/>
        </p:nvSpPr>
        <p:spPr bwMode="auto">
          <a:xfrm>
            <a:off x="6553200" y="2971800"/>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smtClean="0">
                <a:solidFill>
                  <a:srgbClr val="FFFFFF"/>
                </a:solidFill>
              </a:rPr>
              <a:t> Đại tá Nat-xe</a:t>
            </a:r>
          </a:p>
          <a:p>
            <a:pPr fontAlgn="base">
              <a:spcBef>
                <a:spcPct val="0"/>
              </a:spcBef>
              <a:spcAft>
                <a:spcPct val="0"/>
              </a:spcAft>
            </a:pPr>
            <a:r>
              <a:rPr lang="en-US" sz="2400" b="1" smtClean="0">
                <a:solidFill>
                  <a:srgbClr val="FFFFFF"/>
                </a:solidFill>
              </a:rPr>
              <a:t>(1918 – 1970)</a:t>
            </a:r>
          </a:p>
          <a:p>
            <a:pPr fontAlgn="base">
              <a:spcBef>
                <a:spcPct val="0"/>
              </a:spcBef>
              <a:spcAft>
                <a:spcPct val="0"/>
              </a:spcAft>
            </a:pPr>
            <a:endParaRPr lang="en-US" sz="2400" b="1" smtClean="0">
              <a:solidFill>
                <a:srgbClr val="FFFFFF"/>
              </a:solidFill>
            </a:endParaRPr>
          </a:p>
        </p:txBody>
      </p:sp>
      <p:pic>
        <p:nvPicPr>
          <p:cNvPr id="61450" name="Picture 10" descr="Valle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657600"/>
            <a:ext cx="42672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1451" name="Picture 11" descr="valley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14800"/>
            <a:ext cx="342900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61452" name="Picture 12" descr="800px-Egy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
            <a:ext cx="46482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1453" name="Text Box 13"/>
          <p:cNvSpPr txBox="1">
            <a:spLocks noChangeArrowheads="1"/>
          </p:cNvSpPr>
          <p:nvPr/>
        </p:nvSpPr>
        <p:spPr bwMode="auto">
          <a:xfrm>
            <a:off x="822325" y="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66FF33"/>
                </a:solidFill>
              </a:rPr>
              <a:t>Kim tự tháp Chéops</a:t>
            </a:r>
          </a:p>
        </p:txBody>
      </p:sp>
      <p:sp>
        <p:nvSpPr>
          <p:cNvPr id="61454" name="Text Box 14"/>
          <p:cNvSpPr txBox="1">
            <a:spLocks noChangeArrowheads="1"/>
          </p:cNvSpPr>
          <p:nvPr/>
        </p:nvSpPr>
        <p:spPr bwMode="auto">
          <a:xfrm>
            <a:off x="822325" y="6132513"/>
            <a:ext cx="2419350" cy="366712"/>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Thung lũng các vì vua</a:t>
            </a:r>
          </a:p>
        </p:txBody>
      </p:sp>
      <p:sp>
        <p:nvSpPr>
          <p:cNvPr id="61455" name="Text Box 15"/>
          <p:cNvSpPr txBox="1">
            <a:spLocks noChangeArrowheads="1"/>
          </p:cNvSpPr>
          <p:nvPr/>
        </p:nvSpPr>
        <p:spPr bwMode="auto">
          <a:xfrm>
            <a:off x="5257800" y="4267200"/>
            <a:ext cx="2743200" cy="36671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Hầm mộ các Pharaoh</a:t>
            </a:r>
          </a:p>
        </p:txBody>
      </p:sp>
    </p:spTree>
    <p:extLst>
      <p:ext uri="{BB962C8B-B14F-4D97-AF65-F5344CB8AC3E}">
        <p14:creationId xmlns:p14="http://schemas.microsoft.com/office/powerpoint/2010/main" val="1201141281"/>
      </p:ext>
    </p:extLst>
  </p:cSld>
  <p:clrMapOvr>
    <a:masterClrMapping/>
  </p:clrMapOvr>
  <p:transition/>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spDef>
    <a:ln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spDef>
    <a:ln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8_Trek">
      <a:majorFont>
        <a:latin typeface=""/>
        <a:ea typeface=""/>
        <a:cs typeface=""/>
      </a:majorFont>
      <a:minorFont>
        <a:latin typeface=""/>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lass Layer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TotalTime>
  <Words>1790</Words>
  <Application>Microsoft Office PowerPoint</Application>
  <PresentationFormat>Trình chiếu trên màn hình (4:3)</PresentationFormat>
  <Paragraphs>161</Paragraphs>
  <Slides>39</Slides>
  <Notes>0</Notes>
  <HiddenSlides>0</HiddenSlides>
  <MMClips>1</MMClips>
  <ScaleCrop>false</ScaleCrop>
  <HeadingPairs>
    <vt:vector size="4" baseType="variant">
      <vt:variant>
        <vt:lpstr>Chủ đề</vt:lpstr>
      </vt:variant>
      <vt:variant>
        <vt:i4>7</vt:i4>
      </vt:variant>
      <vt:variant>
        <vt:lpstr>Tiêu đề Bản chiếu</vt:lpstr>
      </vt:variant>
      <vt:variant>
        <vt:i4>39</vt:i4>
      </vt:variant>
    </vt:vector>
  </HeadingPairs>
  <TitlesOfParts>
    <vt:vector size="46" baseType="lpstr">
      <vt:lpstr>1_Default Design</vt:lpstr>
      <vt:lpstr>2_Default Design</vt:lpstr>
      <vt:lpstr>13_Default Design</vt:lpstr>
      <vt:lpstr>8_Trek</vt:lpstr>
      <vt:lpstr>3_Default Design</vt:lpstr>
      <vt:lpstr>Glass Layers</vt:lpstr>
      <vt:lpstr>Office Theme</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ĐỒ AISD Ở CHÂU PHI</vt:lpstr>
      <vt:lpstr>Bản trình bày của PowerPoint</vt:lpstr>
      <vt:lpstr>Bản trình bày của PowerPoint</vt:lpstr>
      <vt:lpstr>Bản trình bày của PowerPoint</vt:lpstr>
      <vt:lpstr>Bản trình bày của PowerPoint</vt:lpstr>
      <vt:lpstr>Bản trình bày của PowerPoint</vt:lpstr>
      <vt:lpstr>Chế độ Phân biệt chủng tộc</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Sky123.Org</cp:lastModifiedBy>
  <cp:revision>128</cp:revision>
  <dcterms:created xsi:type="dcterms:W3CDTF">2006-08-16T00:00:00Z</dcterms:created>
  <dcterms:modified xsi:type="dcterms:W3CDTF">2021-10-21T03:37:13Z</dcterms:modified>
</cp:coreProperties>
</file>